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9" r:id="rId2"/>
    <p:sldId id="258" r:id="rId3"/>
    <p:sldId id="270" r:id="rId4"/>
    <p:sldId id="300" r:id="rId5"/>
    <p:sldId id="301" r:id="rId6"/>
    <p:sldId id="302" r:id="rId7"/>
    <p:sldId id="271" r:id="rId8"/>
    <p:sldId id="288" r:id="rId9"/>
    <p:sldId id="289" r:id="rId10"/>
    <p:sldId id="290" r:id="rId11"/>
    <p:sldId id="291" r:id="rId12"/>
    <p:sldId id="292" r:id="rId13"/>
    <p:sldId id="293" r:id="rId14"/>
    <p:sldId id="287" r:id="rId15"/>
    <p:sldId id="272" r:id="rId16"/>
    <p:sldId id="303" r:id="rId17"/>
    <p:sldId id="304" r:id="rId18"/>
    <p:sldId id="305" r:id="rId19"/>
    <p:sldId id="306" r:id="rId20"/>
    <p:sldId id="307" r:id="rId21"/>
    <p:sldId id="308" r:id="rId22"/>
    <p:sldId id="276" r:id="rId23"/>
    <p:sldId id="277" r:id="rId24"/>
    <p:sldId id="274" r:id="rId25"/>
    <p:sldId id="257" r:id="rId26"/>
    <p:sldId id="275" r:id="rId27"/>
    <p:sldId id="273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008000"/>
    <a:srgbClr val="626060"/>
    <a:srgbClr val="DB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4" autoAdjust="0"/>
  </p:normalViewPr>
  <p:slideViewPr>
    <p:cSldViewPr snapToGrid="0">
      <p:cViewPr varScale="1">
        <p:scale>
          <a:sx n="62" d="100"/>
          <a:sy n="62" d="100"/>
        </p:scale>
        <p:origin x="762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296255-5E94-4BAF-90D2-4845655D5929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D7A02F5-4289-445A-B4A5-A9AD86426CFE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43" t="121" r="643" b="121"/>
          </a:stretch>
        </a:blipFill>
        <a:ln>
          <a:noFill/>
        </a:ln>
      </dgm:spPr>
      <dgm:t>
        <a:bodyPr/>
        <a:lstStyle/>
        <a:p>
          <a:endParaRPr lang="de-DE" dirty="0"/>
        </a:p>
      </dgm:t>
    </dgm:pt>
    <dgm:pt modelId="{6EB619F9-9554-4151-9C28-402EC61FDFFB}" type="parTrans" cxnId="{8A8B0377-8281-4542-AEBD-609E7D3EC305}">
      <dgm:prSet/>
      <dgm:spPr/>
      <dgm:t>
        <a:bodyPr/>
        <a:lstStyle/>
        <a:p>
          <a:endParaRPr lang="de-DE"/>
        </a:p>
      </dgm:t>
    </dgm:pt>
    <dgm:pt modelId="{A3F0219F-BC29-4D22-820C-6BA75DC2DAE2}" type="sibTrans" cxnId="{8A8B0377-8281-4542-AEBD-609E7D3EC305}">
      <dgm:prSet/>
      <dgm:spPr/>
      <dgm:t>
        <a:bodyPr/>
        <a:lstStyle/>
        <a:p>
          <a:r>
            <a:rPr lang="de-DE" dirty="0"/>
            <a:t>Roboter komplett</a:t>
          </a:r>
        </a:p>
      </dgm:t>
    </dgm:pt>
    <dgm:pt modelId="{F2C6DE93-185A-4500-A2E4-5CFAAEC24AB2}">
      <dgm:prSet phldrT="[Text]"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74" t="-217" r="2174" b="-217"/>
          </a:stretch>
        </a:blipFill>
        <a:ln>
          <a:noFill/>
        </a:ln>
      </dgm:spPr>
      <dgm:t>
        <a:bodyPr/>
        <a:lstStyle/>
        <a:p>
          <a:r>
            <a:rPr lang="de-DE" dirty="0"/>
            <a:t> </a:t>
          </a:r>
        </a:p>
      </dgm:t>
    </dgm:pt>
    <dgm:pt modelId="{4A36BB0B-7D9F-4C09-859C-23809250431A}" type="parTrans" cxnId="{E884B0D5-E445-4149-A407-FFE3408584E1}">
      <dgm:prSet/>
      <dgm:spPr/>
      <dgm:t>
        <a:bodyPr/>
        <a:lstStyle/>
        <a:p>
          <a:endParaRPr lang="de-DE"/>
        </a:p>
      </dgm:t>
    </dgm:pt>
    <dgm:pt modelId="{168CE587-E1A4-438F-B1FF-1FB29495AA5C}" type="sibTrans" cxnId="{E884B0D5-E445-4149-A407-FFE3408584E1}">
      <dgm:prSet/>
      <dgm:spPr/>
      <dgm:t>
        <a:bodyPr/>
        <a:lstStyle/>
        <a:p>
          <a:r>
            <a:rPr lang="de-DE" dirty="0"/>
            <a:t>Chassis</a:t>
          </a:r>
        </a:p>
      </dgm:t>
    </dgm:pt>
    <dgm:pt modelId="{74887CE9-AA2E-4A4B-9E01-F49D965F0ED1}">
      <dgm:prSet phldrT="[Text]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53" t="-217" r="2153" b="-217"/>
          </a:stretch>
        </a:blipFill>
        <a:ln>
          <a:noFill/>
        </a:ln>
      </dgm:spPr>
      <dgm:t>
        <a:bodyPr/>
        <a:lstStyle/>
        <a:p>
          <a:r>
            <a:rPr lang="de-DE" dirty="0"/>
            <a:t> </a:t>
          </a:r>
        </a:p>
      </dgm:t>
    </dgm:pt>
    <dgm:pt modelId="{7D6E7C5A-D014-465B-AA65-1F861EF5663A}" type="parTrans" cxnId="{E8207FE0-AC9F-4CB3-AB25-A5B571E9E0A9}">
      <dgm:prSet/>
      <dgm:spPr/>
      <dgm:t>
        <a:bodyPr/>
        <a:lstStyle/>
        <a:p>
          <a:endParaRPr lang="de-DE"/>
        </a:p>
      </dgm:t>
    </dgm:pt>
    <dgm:pt modelId="{4CB8DBDC-4EBE-436F-8367-41E58147FFF0}" type="sibTrans" cxnId="{E8207FE0-AC9F-4CB3-AB25-A5B571E9E0A9}">
      <dgm:prSet/>
      <dgm:spPr/>
      <dgm:t>
        <a:bodyPr/>
        <a:lstStyle/>
        <a:p>
          <a:r>
            <a:rPr lang="de-DE" dirty="0"/>
            <a:t>Seilwinden</a:t>
          </a:r>
        </a:p>
      </dgm:t>
    </dgm:pt>
    <dgm:pt modelId="{E74F23FD-51B7-4120-AC21-420E01059B5B}">
      <dgm:prSet phldrT="[Text]"/>
      <dgm:spPr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74" t="-217" r="2174" b="-217"/>
          </a:stretch>
        </a:blipFill>
        <a:ln>
          <a:noFill/>
        </a:ln>
      </dgm:spPr>
      <dgm:t>
        <a:bodyPr/>
        <a:lstStyle/>
        <a:p>
          <a:r>
            <a:rPr lang="de-DE" dirty="0"/>
            <a:t> </a:t>
          </a:r>
        </a:p>
      </dgm:t>
    </dgm:pt>
    <dgm:pt modelId="{5C0BBB6B-2251-42D4-A287-219DD97B20ED}" type="parTrans" cxnId="{79BF9105-DFE4-4BC3-9882-C852C432D945}">
      <dgm:prSet/>
      <dgm:spPr/>
      <dgm:t>
        <a:bodyPr/>
        <a:lstStyle/>
        <a:p>
          <a:endParaRPr lang="de-DE"/>
        </a:p>
      </dgm:t>
    </dgm:pt>
    <dgm:pt modelId="{0B7CD525-14E5-4502-B98F-86D027D6051A}" type="sibTrans" cxnId="{79BF9105-DFE4-4BC3-9882-C852C432D945}">
      <dgm:prSet/>
      <dgm:spPr/>
      <dgm:t>
        <a:bodyPr/>
        <a:lstStyle/>
        <a:p>
          <a:r>
            <a:rPr lang="de-DE" dirty="0"/>
            <a:t>Magnetkopplung</a:t>
          </a:r>
        </a:p>
      </dgm:t>
    </dgm:pt>
    <dgm:pt modelId="{0988B119-D7A9-458E-8B15-615AE78728ED}" type="pres">
      <dgm:prSet presAssocID="{67296255-5E94-4BAF-90D2-4845655D592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5862240-4229-48A4-BB91-429D0BE878D3}" type="pres">
      <dgm:prSet presAssocID="{5D7A02F5-4289-445A-B4A5-A9AD86426CFE}" presName="hierRoot1" presStyleCnt="0">
        <dgm:presLayoutVars>
          <dgm:hierBranch val="init"/>
        </dgm:presLayoutVars>
      </dgm:prSet>
      <dgm:spPr/>
    </dgm:pt>
    <dgm:pt modelId="{E8227117-CAFB-4DFD-B778-1EB7DCD92F76}" type="pres">
      <dgm:prSet presAssocID="{5D7A02F5-4289-445A-B4A5-A9AD86426CFE}" presName="rootComposite1" presStyleCnt="0"/>
      <dgm:spPr/>
    </dgm:pt>
    <dgm:pt modelId="{507E481D-3F65-46BC-863B-E29AD0CFEB2B}" type="pres">
      <dgm:prSet presAssocID="{5D7A02F5-4289-445A-B4A5-A9AD86426CFE}" presName="rootText1" presStyleLbl="node0" presStyleIdx="0" presStyleCnt="1" custScaleX="194075" custScaleY="380682" custLinFactNeighborX="-145">
        <dgm:presLayoutVars>
          <dgm:chMax/>
          <dgm:chPref val="3"/>
        </dgm:presLayoutVars>
      </dgm:prSet>
      <dgm:spPr/>
    </dgm:pt>
    <dgm:pt modelId="{014B1809-112D-4647-A63C-07D888C077A1}" type="pres">
      <dgm:prSet presAssocID="{5D7A02F5-4289-445A-B4A5-A9AD86426CFE}" presName="titleText1" presStyleLbl="fgAcc0" presStyleIdx="0" presStyleCnt="1" custLinFactY="200000" custLinFactNeighborX="60578" custLinFactNeighborY="216333">
        <dgm:presLayoutVars>
          <dgm:chMax val="0"/>
          <dgm:chPref val="0"/>
        </dgm:presLayoutVars>
      </dgm:prSet>
      <dgm:spPr/>
    </dgm:pt>
    <dgm:pt modelId="{8DC6A663-276D-4D02-89FD-98270FDBBD82}" type="pres">
      <dgm:prSet presAssocID="{5D7A02F5-4289-445A-B4A5-A9AD86426CFE}" presName="rootConnector1" presStyleLbl="node1" presStyleIdx="0" presStyleCnt="3"/>
      <dgm:spPr/>
    </dgm:pt>
    <dgm:pt modelId="{628A3BED-7E96-47D4-B4BD-2BDCF6BBEB35}" type="pres">
      <dgm:prSet presAssocID="{5D7A02F5-4289-445A-B4A5-A9AD86426CFE}" presName="hierChild2" presStyleCnt="0"/>
      <dgm:spPr/>
    </dgm:pt>
    <dgm:pt modelId="{8A517004-1380-4BDB-8FB1-A4D76B71417E}" type="pres">
      <dgm:prSet presAssocID="{4A36BB0B-7D9F-4C09-859C-23809250431A}" presName="Name37" presStyleLbl="parChTrans1D2" presStyleIdx="0" presStyleCnt="3"/>
      <dgm:spPr/>
    </dgm:pt>
    <dgm:pt modelId="{C779065F-5990-4A3D-8C36-9C814039C1A1}" type="pres">
      <dgm:prSet presAssocID="{F2C6DE93-185A-4500-A2E4-5CFAAEC24AB2}" presName="hierRoot2" presStyleCnt="0">
        <dgm:presLayoutVars>
          <dgm:hierBranch val="init"/>
        </dgm:presLayoutVars>
      </dgm:prSet>
      <dgm:spPr/>
    </dgm:pt>
    <dgm:pt modelId="{4B89A6DF-5B5F-4E13-83F7-FCD291A0D0C3}" type="pres">
      <dgm:prSet presAssocID="{F2C6DE93-185A-4500-A2E4-5CFAAEC24AB2}" presName="rootComposite" presStyleCnt="0"/>
      <dgm:spPr/>
    </dgm:pt>
    <dgm:pt modelId="{644D1784-576A-4283-BF86-4DCE94EE8040}" type="pres">
      <dgm:prSet presAssocID="{F2C6DE93-185A-4500-A2E4-5CFAAEC24AB2}" presName="rootText" presStyleLbl="node1" presStyleIdx="0" presStyleCnt="3" custScaleX="158122" custScaleY="305399" custLinFactNeighborY="-12643">
        <dgm:presLayoutVars>
          <dgm:chMax/>
          <dgm:chPref val="3"/>
        </dgm:presLayoutVars>
      </dgm:prSet>
      <dgm:spPr/>
    </dgm:pt>
    <dgm:pt modelId="{5198F6E5-1CA2-4FAC-A9B6-633810DBA592}" type="pres">
      <dgm:prSet presAssocID="{F2C6DE93-185A-4500-A2E4-5CFAAEC24AB2}" presName="titleText2" presStyleLbl="fgAcc1" presStyleIdx="0" presStyleCnt="3" custLinFactY="100000" custLinFactNeighborX="39465" custLinFactNeighborY="192198">
        <dgm:presLayoutVars>
          <dgm:chMax val="0"/>
          <dgm:chPref val="0"/>
        </dgm:presLayoutVars>
      </dgm:prSet>
      <dgm:spPr/>
    </dgm:pt>
    <dgm:pt modelId="{0EEAB128-56F1-4718-B8DE-5D0A77773462}" type="pres">
      <dgm:prSet presAssocID="{F2C6DE93-185A-4500-A2E4-5CFAAEC24AB2}" presName="rootConnector" presStyleLbl="node2" presStyleIdx="0" presStyleCnt="0"/>
      <dgm:spPr/>
    </dgm:pt>
    <dgm:pt modelId="{29137ECC-17D2-4186-ABD7-545B58FAC80E}" type="pres">
      <dgm:prSet presAssocID="{F2C6DE93-185A-4500-A2E4-5CFAAEC24AB2}" presName="hierChild4" presStyleCnt="0"/>
      <dgm:spPr/>
    </dgm:pt>
    <dgm:pt modelId="{1765D347-CB3D-4666-8713-868CE476705D}" type="pres">
      <dgm:prSet presAssocID="{F2C6DE93-185A-4500-A2E4-5CFAAEC24AB2}" presName="hierChild5" presStyleCnt="0"/>
      <dgm:spPr/>
    </dgm:pt>
    <dgm:pt modelId="{E64504F3-9EF8-415E-B579-32DB9BBFC12C}" type="pres">
      <dgm:prSet presAssocID="{7D6E7C5A-D014-465B-AA65-1F861EF5663A}" presName="Name37" presStyleLbl="parChTrans1D2" presStyleIdx="1" presStyleCnt="3"/>
      <dgm:spPr/>
    </dgm:pt>
    <dgm:pt modelId="{9DC7133D-BC02-416E-8FB0-43B2953CF907}" type="pres">
      <dgm:prSet presAssocID="{74887CE9-AA2E-4A4B-9E01-F49D965F0ED1}" presName="hierRoot2" presStyleCnt="0">
        <dgm:presLayoutVars>
          <dgm:hierBranch val="init"/>
        </dgm:presLayoutVars>
      </dgm:prSet>
      <dgm:spPr/>
    </dgm:pt>
    <dgm:pt modelId="{8651295C-DF2D-4FB1-9BE8-94AB3BCFB05D}" type="pres">
      <dgm:prSet presAssocID="{74887CE9-AA2E-4A4B-9E01-F49D965F0ED1}" presName="rootComposite" presStyleCnt="0"/>
      <dgm:spPr/>
    </dgm:pt>
    <dgm:pt modelId="{C3A66ED8-ADF9-4172-81D5-0DE6F5517506}" type="pres">
      <dgm:prSet presAssocID="{74887CE9-AA2E-4A4B-9E01-F49D965F0ED1}" presName="rootText" presStyleLbl="node1" presStyleIdx="1" presStyleCnt="3" custScaleX="158053" custScaleY="305399" custLinFactNeighborY="-12643">
        <dgm:presLayoutVars>
          <dgm:chMax/>
          <dgm:chPref val="3"/>
        </dgm:presLayoutVars>
      </dgm:prSet>
      <dgm:spPr/>
    </dgm:pt>
    <dgm:pt modelId="{9DDC4A00-2927-4634-8D1F-32134E7CECDF}" type="pres">
      <dgm:prSet presAssocID="{74887CE9-AA2E-4A4B-9E01-F49D965F0ED1}" presName="titleText2" presStyleLbl="fgAcc1" presStyleIdx="1" presStyleCnt="3" custLinFactY="139637" custLinFactNeighborX="47820" custLinFactNeighborY="200000">
        <dgm:presLayoutVars>
          <dgm:chMax val="0"/>
          <dgm:chPref val="0"/>
        </dgm:presLayoutVars>
      </dgm:prSet>
      <dgm:spPr/>
    </dgm:pt>
    <dgm:pt modelId="{DCE310D4-4D53-4565-93A4-9F7DC5A7B4C6}" type="pres">
      <dgm:prSet presAssocID="{74887CE9-AA2E-4A4B-9E01-F49D965F0ED1}" presName="rootConnector" presStyleLbl="node2" presStyleIdx="0" presStyleCnt="0"/>
      <dgm:spPr/>
    </dgm:pt>
    <dgm:pt modelId="{44CDD9E8-009F-4161-ADBC-6195B4825F93}" type="pres">
      <dgm:prSet presAssocID="{74887CE9-AA2E-4A4B-9E01-F49D965F0ED1}" presName="hierChild4" presStyleCnt="0"/>
      <dgm:spPr/>
    </dgm:pt>
    <dgm:pt modelId="{D20A56CF-76DF-48CB-8BDA-BBD3327CCBC4}" type="pres">
      <dgm:prSet presAssocID="{74887CE9-AA2E-4A4B-9E01-F49D965F0ED1}" presName="hierChild5" presStyleCnt="0"/>
      <dgm:spPr/>
    </dgm:pt>
    <dgm:pt modelId="{8D727399-B4BC-4858-B53C-64D584CE314D}" type="pres">
      <dgm:prSet presAssocID="{5C0BBB6B-2251-42D4-A287-219DD97B20ED}" presName="Name37" presStyleLbl="parChTrans1D2" presStyleIdx="2" presStyleCnt="3"/>
      <dgm:spPr/>
    </dgm:pt>
    <dgm:pt modelId="{23EB963C-173D-4813-B5C1-C6FAB501EFDC}" type="pres">
      <dgm:prSet presAssocID="{E74F23FD-51B7-4120-AC21-420E01059B5B}" presName="hierRoot2" presStyleCnt="0">
        <dgm:presLayoutVars>
          <dgm:hierBranch val="init"/>
        </dgm:presLayoutVars>
      </dgm:prSet>
      <dgm:spPr/>
    </dgm:pt>
    <dgm:pt modelId="{1370DFC6-2E4A-48AE-BE38-E13E8E420367}" type="pres">
      <dgm:prSet presAssocID="{E74F23FD-51B7-4120-AC21-420E01059B5B}" presName="rootComposite" presStyleCnt="0"/>
      <dgm:spPr/>
    </dgm:pt>
    <dgm:pt modelId="{54CD1E2B-1E84-4B77-8C2F-083D4F1A66C7}" type="pres">
      <dgm:prSet presAssocID="{E74F23FD-51B7-4120-AC21-420E01059B5B}" presName="rootText" presStyleLbl="node1" presStyleIdx="2" presStyleCnt="3" custScaleX="158122" custScaleY="305399" custLinFactNeighborY="-12643">
        <dgm:presLayoutVars>
          <dgm:chMax/>
          <dgm:chPref val="3"/>
        </dgm:presLayoutVars>
      </dgm:prSet>
      <dgm:spPr/>
    </dgm:pt>
    <dgm:pt modelId="{0B9E5A97-29AE-4F07-A513-FF292FFDDB77}" type="pres">
      <dgm:prSet presAssocID="{E74F23FD-51B7-4120-AC21-420E01059B5B}" presName="titleText2" presStyleLbl="fgAcc1" presStyleIdx="2" presStyleCnt="3" custLinFactY="100000" custLinFactNeighborX="63579" custLinFactNeighborY="179389">
        <dgm:presLayoutVars>
          <dgm:chMax val="0"/>
          <dgm:chPref val="0"/>
        </dgm:presLayoutVars>
      </dgm:prSet>
      <dgm:spPr/>
    </dgm:pt>
    <dgm:pt modelId="{5909C82C-33D5-471B-B44D-5D2D5A361581}" type="pres">
      <dgm:prSet presAssocID="{E74F23FD-51B7-4120-AC21-420E01059B5B}" presName="rootConnector" presStyleLbl="node2" presStyleIdx="0" presStyleCnt="0"/>
      <dgm:spPr/>
    </dgm:pt>
    <dgm:pt modelId="{1B1A91FD-BD58-4DB0-BCEC-89C25285CE6A}" type="pres">
      <dgm:prSet presAssocID="{E74F23FD-51B7-4120-AC21-420E01059B5B}" presName="hierChild4" presStyleCnt="0"/>
      <dgm:spPr/>
    </dgm:pt>
    <dgm:pt modelId="{78DC62A9-533B-4EC7-8845-1A4EF29C956D}" type="pres">
      <dgm:prSet presAssocID="{E74F23FD-51B7-4120-AC21-420E01059B5B}" presName="hierChild5" presStyleCnt="0"/>
      <dgm:spPr/>
    </dgm:pt>
    <dgm:pt modelId="{1F0D4CA9-1C3C-47AA-82B4-2A8C47C34CB3}" type="pres">
      <dgm:prSet presAssocID="{5D7A02F5-4289-445A-B4A5-A9AD86426CFE}" presName="hierChild3" presStyleCnt="0"/>
      <dgm:spPr/>
    </dgm:pt>
  </dgm:ptLst>
  <dgm:cxnLst>
    <dgm:cxn modelId="{71B79703-D58D-47B2-B970-64DEFFA9B8D3}" type="presOf" srcId="{E74F23FD-51B7-4120-AC21-420E01059B5B}" destId="{5909C82C-33D5-471B-B44D-5D2D5A361581}" srcOrd="1" destOrd="0" presId="urn:microsoft.com/office/officeart/2008/layout/NameandTitleOrganizationalChart"/>
    <dgm:cxn modelId="{79BF9105-DFE4-4BC3-9882-C852C432D945}" srcId="{5D7A02F5-4289-445A-B4A5-A9AD86426CFE}" destId="{E74F23FD-51B7-4120-AC21-420E01059B5B}" srcOrd="2" destOrd="0" parTransId="{5C0BBB6B-2251-42D4-A287-219DD97B20ED}" sibTransId="{0B7CD525-14E5-4502-B98F-86D027D6051A}"/>
    <dgm:cxn modelId="{7553BF0E-7738-43DC-922F-79E919EE2581}" type="presOf" srcId="{74887CE9-AA2E-4A4B-9E01-F49D965F0ED1}" destId="{C3A66ED8-ADF9-4172-81D5-0DE6F5517506}" srcOrd="0" destOrd="0" presId="urn:microsoft.com/office/officeart/2008/layout/NameandTitleOrganizationalChart"/>
    <dgm:cxn modelId="{91B96E29-059D-4A35-AE00-CDE4F7A96287}" type="presOf" srcId="{5C0BBB6B-2251-42D4-A287-219DD97B20ED}" destId="{8D727399-B4BC-4858-B53C-64D584CE314D}" srcOrd="0" destOrd="0" presId="urn:microsoft.com/office/officeart/2008/layout/NameandTitleOrganizationalChart"/>
    <dgm:cxn modelId="{63577B3F-CFDB-4DD5-B2FC-C3038C6ADFA7}" type="presOf" srcId="{168CE587-E1A4-438F-B1FF-1FB29495AA5C}" destId="{5198F6E5-1CA2-4FAC-A9B6-633810DBA592}" srcOrd="0" destOrd="0" presId="urn:microsoft.com/office/officeart/2008/layout/NameandTitleOrganizationalChart"/>
    <dgm:cxn modelId="{1916C642-E126-4C26-A9A6-35E13D49D818}" type="presOf" srcId="{5D7A02F5-4289-445A-B4A5-A9AD86426CFE}" destId="{8DC6A663-276D-4D02-89FD-98270FDBBD82}" srcOrd="1" destOrd="0" presId="urn:microsoft.com/office/officeart/2008/layout/NameandTitleOrganizationalChart"/>
    <dgm:cxn modelId="{3B7D5865-1DC0-4939-9028-06BC3A6ECC04}" type="presOf" srcId="{F2C6DE93-185A-4500-A2E4-5CFAAEC24AB2}" destId="{0EEAB128-56F1-4718-B8DE-5D0A77773462}" srcOrd="1" destOrd="0" presId="urn:microsoft.com/office/officeart/2008/layout/NameandTitleOrganizationalChart"/>
    <dgm:cxn modelId="{00F4384C-A28C-4292-9D05-F7F542237290}" type="presOf" srcId="{4A36BB0B-7D9F-4C09-859C-23809250431A}" destId="{8A517004-1380-4BDB-8FB1-A4D76B71417E}" srcOrd="0" destOrd="0" presId="urn:microsoft.com/office/officeart/2008/layout/NameandTitleOrganizationalChart"/>
    <dgm:cxn modelId="{8A8B0377-8281-4542-AEBD-609E7D3EC305}" srcId="{67296255-5E94-4BAF-90D2-4845655D5929}" destId="{5D7A02F5-4289-445A-B4A5-A9AD86426CFE}" srcOrd="0" destOrd="0" parTransId="{6EB619F9-9554-4151-9C28-402EC61FDFFB}" sibTransId="{A3F0219F-BC29-4D22-820C-6BA75DC2DAE2}"/>
    <dgm:cxn modelId="{3978E88C-D5E4-4937-B94E-E6B8B4A2026B}" type="presOf" srcId="{5D7A02F5-4289-445A-B4A5-A9AD86426CFE}" destId="{507E481D-3F65-46BC-863B-E29AD0CFEB2B}" srcOrd="0" destOrd="0" presId="urn:microsoft.com/office/officeart/2008/layout/NameandTitleOrganizationalChart"/>
    <dgm:cxn modelId="{93E083A2-FB2A-4BD6-A240-D74153CBB2BF}" type="presOf" srcId="{4CB8DBDC-4EBE-436F-8367-41E58147FFF0}" destId="{9DDC4A00-2927-4634-8D1F-32134E7CECDF}" srcOrd="0" destOrd="0" presId="urn:microsoft.com/office/officeart/2008/layout/NameandTitleOrganizationalChart"/>
    <dgm:cxn modelId="{3C91B3A4-4646-4CAE-968C-F361F8B2861A}" type="presOf" srcId="{F2C6DE93-185A-4500-A2E4-5CFAAEC24AB2}" destId="{644D1784-576A-4283-BF86-4DCE94EE8040}" srcOrd="0" destOrd="0" presId="urn:microsoft.com/office/officeart/2008/layout/NameandTitleOrganizationalChart"/>
    <dgm:cxn modelId="{9392A7A8-38EB-4980-839B-6B11627A8227}" type="presOf" srcId="{67296255-5E94-4BAF-90D2-4845655D5929}" destId="{0988B119-D7A9-458E-8B15-615AE78728ED}" srcOrd="0" destOrd="0" presId="urn:microsoft.com/office/officeart/2008/layout/NameandTitleOrganizationalChart"/>
    <dgm:cxn modelId="{FA7B5CAD-A510-4C7C-A757-9E66F7E164BE}" type="presOf" srcId="{E74F23FD-51B7-4120-AC21-420E01059B5B}" destId="{54CD1E2B-1E84-4B77-8C2F-083D4F1A66C7}" srcOrd="0" destOrd="0" presId="urn:microsoft.com/office/officeart/2008/layout/NameandTitleOrganizationalChart"/>
    <dgm:cxn modelId="{B1D001B2-3842-421C-A3F5-6868896F7080}" type="presOf" srcId="{7D6E7C5A-D014-465B-AA65-1F861EF5663A}" destId="{E64504F3-9EF8-415E-B579-32DB9BBFC12C}" srcOrd="0" destOrd="0" presId="urn:microsoft.com/office/officeart/2008/layout/NameandTitleOrganizationalChart"/>
    <dgm:cxn modelId="{4A70CECB-1D5D-407C-8CEB-43F4E8028040}" type="presOf" srcId="{0B7CD525-14E5-4502-B98F-86D027D6051A}" destId="{0B9E5A97-29AE-4F07-A513-FF292FFDDB77}" srcOrd="0" destOrd="0" presId="urn:microsoft.com/office/officeart/2008/layout/NameandTitleOrganizationalChart"/>
    <dgm:cxn modelId="{BBD349D1-AB25-479F-91B3-B621B39592C6}" type="presOf" srcId="{74887CE9-AA2E-4A4B-9E01-F49D965F0ED1}" destId="{DCE310D4-4D53-4565-93A4-9F7DC5A7B4C6}" srcOrd="1" destOrd="0" presId="urn:microsoft.com/office/officeart/2008/layout/NameandTitleOrganizationalChart"/>
    <dgm:cxn modelId="{E884B0D5-E445-4149-A407-FFE3408584E1}" srcId="{5D7A02F5-4289-445A-B4A5-A9AD86426CFE}" destId="{F2C6DE93-185A-4500-A2E4-5CFAAEC24AB2}" srcOrd="0" destOrd="0" parTransId="{4A36BB0B-7D9F-4C09-859C-23809250431A}" sibTransId="{168CE587-E1A4-438F-B1FF-1FB29495AA5C}"/>
    <dgm:cxn modelId="{E8207FE0-AC9F-4CB3-AB25-A5B571E9E0A9}" srcId="{5D7A02F5-4289-445A-B4A5-A9AD86426CFE}" destId="{74887CE9-AA2E-4A4B-9E01-F49D965F0ED1}" srcOrd="1" destOrd="0" parTransId="{7D6E7C5A-D014-465B-AA65-1F861EF5663A}" sibTransId="{4CB8DBDC-4EBE-436F-8367-41E58147FFF0}"/>
    <dgm:cxn modelId="{FC0E67FC-706A-4D0C-9FD5-BDF1182DE66B}" type="presOf" srcId="{A3F0219F-BC29-4D22-820C-6BA75DC2DAE2}" destId="{014B1809-112D-4647-A63C-07D888C077A1}" srcOrd="0" destOrd="0" presId="urn:microsoft.com/office/officeart/2008/layout/NameandTitleOrganizationalChart"/>
    <dgm:cxn modelId="{A9614246-0346-4409-9C74-809434383500}" type="presParOf" srcId="{0988B119-D7A9-458E-8B15-615AE78728ED}" destId="{95862240-4229-48A4-BB91-429D0BE878D3}" srcOrd="0" destOrd="0" presId="urn:microsoft.com/office/officeart/2008/layout/NameandTitleOrganizationalChart"/>
    <dgm:cxn modelId="{BD6A2722-A7C4-4DE7-9CCB-71E96F693382}" type="presParOf" srcId="{95862240-4229-48A4-BB91-429D0BE878D3}" destId="{E8227117-CAFB-4DFD-B778-1EB7DCD92F76}" srcOrd="0" destOrd="0" presId="urn:microsoft.com/office/officeart/2008/layout/NameandTitleOrganizationalChart"/>
    <dgm:cxn modelId="{2B6C28C4-1D09-41B8-8499-A3BEA271495C}" type="presParOf" srcId="{E8227117-CAFB-4DFD-B778-1EB7DCD92F76}" destId="{507E481D-3F65-46BC-863B-E29AD0CFEB2B}" srcOrd="0" destOrd="0" presId="urn:microsoft.com/office/officeart/2008/layout/NameandTitleOrganizationalChart"/>
    <dgm:cxn modelId="{9133D0C8-8991-4696-ADA9-78C1BCD82F68}" type="presParOf" srcId="{E8227117-CAFB-4DFD-B778-1EB7DCD92F76}" destId="{014B1809-112D-4647-A63C-07D888C077A1}" srcOrd="1" destOrd="0" presId="urn:microsoft.com/office/officeart/2008/layout/NameandTitleOrganizationalChart"/>
    <dgm:cxn modelId="{D5A45264-3633-43A9-842D-A55CF1D1684A}" type="presParOf" srcId="{E8227117-CAFB-4DFD-B778-1EB7DCD92F76}" destId="{8DC6A663-276D-4D02-89FD-98270FDBBD82}" srcOrd="2" destOrd="0" presId="urn:microsoft.com/office/officeart/2008/layout/NameandTitleOrganizationalChart"/>
    <dgm:cxn modelId="{BF08D681-60C8-4AE6-833A-5E156F4C9B40}" type="presParOf" srcId="{95862240-4229-48A4-BB91-429D0BE878D3}" destId="{628A3BED-7E96-47D4-B4BD-2BDCF6BBEB35}" srcOrd="1" destOrd="0" presId="urn:microsoft.com/office/officeart/2008/layout/NameandTitleOrganizationalChart"/>
    <dgm:cxn modelId="{541DA6F9-4F85-45A6-99C6-887E8C594A4F}" type="presParOf" srcId="{628A3BED-7E96-47D4-B4BD-2BDCF6BBEB35}" destId="{8A517004-1380-4BDB-8FB1-A4D76B71417E}" srcOrd="0" destOrd="0" presId="urn:microsoft.com/office/officeart/2008/layout/NameandTitleOrganizationalChart"/>
    <dgm:cxn modelId="{05122AC2-6C33-43C8-B8C5-14E18C2492C3}" type="presParOf" srcId="{628A3BED-7E96-47D4-B4BD-2BDCF6BBEB35}" destId="{C779065F-5990-4A3D-8C36-9C814039C1A1}" srcOrd="1" destOrd="0" presId="urn:microsoft.com/office/officeart/2008/layout/NameandTitleOrganizationalChart"/>
    <dgm:cxn modelId="{72EFBF5B-E71E-4541-9D9E-D22A7BC931C1}" type="presParOf" srcId="{C779065F-5990-4A3D-8C36-9C814039C1A1}" destId="{4B89A6DF-5B5F-4E13-83F7-FCD291A0D0C3}" srcOrd="0" destOrd="0" presId="urn:microsoft.com/office/officeart/2008/layout/NameandTitleOrganizationalChart"/>
    <dgm:cxn modelId="{99988E02-BC4F-426F-BEF6-7105F11717AB}" type="presParOf" srcId="{4B89A6DF-5B5F-4E13-83F7-FCD291A0D0C3}" destId="{644D1784-576A-4283-BF86-4DCE94EE8040}" srcOrd="0" destOrd="0" presId="urn:microsoft.com/office/officeart/2008/layout/NameandTitleOrganizationalChart"/>
    <dgm:cxn modelId="{0929B36A-0583-42A0-A1D1-B4CDF1408B08}" type="presParOf" srcId="{4B89A6DF-5B5F-4E13-83F7-FCD291A0D0C3}" destId="{5198F6E5-1CA2-4FAC-A9B6-633810DBA592}" srcOrd="1" destOrd="0" presId="urn:microsoft.com/office/officeart/2008/layout/NameandTitleOrganizationalChart"/>
    <dgm:cxn modelId="{D5654DD6-3518-4FC1-AC84-3E151FEB0AC6}" type="presParOf" srcId="{4B89A6DF-5B5F-4E13-83F7-FCD291A0D0C3}" destId="{0EEAB128-56F1-4718-B8DE-5D0A77773462}" srcOrd="2" destOrd="0" presId="urn:microsoft.com/office/officeart/2008/layout/NameandTitleOrganizationalChart"/>
    <dgm:cxn modelId="{72516C03-FAA5-4273-BF6D-46EDF6260207}" type="presParOf" srcId="{C779065F-5990-4A3D-8C36-9C814039C1A1}" destId="{29137ECC-17D2-4186-ABD7-545B58FAC80E}" srcOrd="1" destOrd="0" presId="urn:microsoft.com/office/officeart/2008/layout/NameandTitleOrganizationalChart"/>
    <dgm:cxn modelId="{6C580A08-218E-468A-ACC4-4A98944E3A4E}" type="presParOf" srcId="{C779065F-5990-4A3D-8C36-9C814039C1A1}" destId="{1765D347-CB3D-4666-8713-868CE476705D}" srcOrd="2" destOrd="0" presId="urn:microsoft.com/office/officeart/2008/layout/NameandTitleOrganizationalChart"/>
    <dgm:cxn modelId="{408FE9DF-6398-4636-A60C-EBAD4342442C}" type="presParOf" srcId="{628A3BED-7E96-47D4-B4BD-2BDCF6BBEB35}" destId="{E64504F3-9EF8-415E-B579-32DB9BBFC12C}" srcOrd="2" destOrd="0" presId="urn:microsoft.com/office/officeart/2008/layout/NameandTitleOrganizationalChart"/>
    <dgm:cxn modelId="{EC43ACE1-8E8A-4AAC-841C-5BF54F42D2DE}" type="presParOf" srcId="{628A3BED-7E96-47D4-B4BD-2BDCF6BBEB35}" destId="{9DC7133D-BC02-416E-8FB0-43B2953CF907}" srcOrd="3" destOrd="0" presId="urn:microsoft.com/office/officeart/2008/layout/NameandTitleOrganizationalChart"/>
    <dgm:cxn modelId="{9517DB56-1836-4B96-8FBD-4B35317E4F56}" type="presParOf" srcId="{9DC7133D-BC02-416E-8FB0-43B2953CF907}" destId="{8651295C-DF2D-4FB1-9BE8-94AB3BCFB05D}" srcOrd="0" destOrd="0" presId="urn:microsoft.com/office/officeart/2008/layout/NameandTitleOrganizationalChart"/>
    <dgm:cxn modelId="{9A6FB6F6-6790-45D2-800C-1C606CF14ED2}" type="presParOf" srcId="{8651295C-DF2D-4FB1-9BE8-94AB3BCFB05D}" destId="{C3A66ED8-ADF9-4172-81D5-0DE6F5517506}" srcOrd="0" destOrd="0" presId="urn:microsoft.com/office/officeart/2008/layout/NameandTitleOrganizationalChart"/>
    <dgm:cxn modelId="{4CBE0649-14CC-4AAB-8F3B-118CC0E56144}" type="presParOf" srcId="{8651295C-DF2D-4FB1-9BE8-94AB3BCFB05D}" destId="{9DDC4A00-2927-4634-8D1F-32134E7CECDF}" srcOrd="1" destOrd="0" presId="urn:microsoft.com/office/officeart/2008/layout/NameandTitleOrganizationalChart"/>
    <dgm:cxn modelId="{35DDF132-077E-45C9-8FA8-FB43B75DF68A}" type="presParOf" srcId="{8651295C-DF2D-4FB1-9BE8-94AB3BCFB05D}" destId="{DCE310D4-4D53-4565-93A4-9F7DC5A7B4C6}" srcOrd="2" destOrd="0" presId="urn:microsoft.com/office/officeart/2008/layout/NameandTitleOrganizationalChart"/>
    <dgm:cxn modelId="{6746DB9F-10B0-41D1-910E-D4518A4CA0A9}" type="presParOf" srcId="{9DC7133D-BC02-416E-8FB0-43B2953CF907}" destId="{44CDD9E8-009F-4161-ADBC-6195B4825F93}" srcOrd="1" destOrd="0" presId="urn:microsoft.com/office/officeart/2008/layout/NameandTitleOrganizationalChart"/>
    <dgm:cxn modelId="{64AD8563-B05A-4B0E-8BA0-E222267FD94C}" type="presParOf" srcId="{9DC7133D-BC02-416E-8FB0-43B2953CF907}" destId="{D20A56CF-76DF-48CB-8BDA-BBD3327CCBC4}" srcOrd="2" destOrd="0" presId="urn:microsoft.com/office/officeart/2008/layout/NameandTitleOrganizationalChart"/>
    <dgm:cxn modelId="{F7DAA8D4-C637-41DE-B104-F1C2799551A7}" type="presParOf" srcId="{628A3BED-7E96-47D4-B4BD-2BDCF6BBEB35}" destId="{8D727399-B4BC-4858-B53C-64D584CE314D}" srcOrd="4" destOrd="0" presId="urn:microsoft.com/office/officeart/2008/layout/NameandTitleOrganizationalChart"/>
    <dgm:cxn modelId="{FA293491-38B5-4EE1-9E60-B42259B00B9A}" type="presParOf" srcId="{628A3BED-7E96-47D4-B4BD-2BDCF6BBEB35}" destId="{23EB963C-173D-4813-B5C1-C6FAB501EFDC}" srcOrd="5" destOrd="0" presId="urn:microsoft.com/office/officeart/2008/layout/NameandTitleOrganizationalChart"/>
    <dgm:cxn modelId="{CF4933EA-FA44-4244-8D85-4BC78CF60BF4}" type="presParOf" srcId="{23EB963C-173D-4813-B5C1-C6FAB501EFDC}" destId="{1370DFC6-2E4A-48AE-BE38-E13E8E420367}" srcOrd="0" destOrd="0" presId="urn:microsoft.com/office/officeart/2008/layout/NameandTitleOrganizationalChart"/>
    <dgm:cxn modelId="{D81C40AA-795D-41A8-BEED-D77B276E02EE}" type="presParOf" srcId="{1370DFC6-2E4A-48AE-BE38-E13E8E420367}" destId="{54CD1E2B-1E84-4B77-8C2F-083D4F1A66C7}" srcOrd="0" destOrd="0" presId="urn:microsoft.com/office/officeart/2008/layout/NameandTitleOrganizationalChart"/>
    <dgm:cxn modelId="{54E36D85-9AEF-4677-9ADC-F51693A4E4AC}" type="presParOf" srcId="{1370DFC6-2E4A-48AE-BE38-E13E8E420367}" destId="{0B9E5A97-29AE-4F07-A513-FF292FFDDB77}" srcOrd="1" destOrd="0" presId="urn:microsoft.com/office/officeart/2008/layout/NameandTitleOrganizationalChart"/>
    <dgm:cxn modelId="{08823E70-C2DF-4CBD-BD56-F01FC8760171}" type="presParOf" srcId="{1370DFC6-2E4A-48AE-BE38-E13E8E420367}" destId="{5909C82C-33D5-471B-B44D-5D2D5A361581}" srcOrd="2" destOrd="0" presId="urn:microsoft.com/office/officeart/2008/layout/NameandTitleOrganizationalChart"/>
    <dgm:cxn modelId="{F9753280-6C32-4009-93E8-636E1A4B2D81}" type="presParOf" srcId="{23EB963C-173D-4813-B5C1-C6FAB501EFDC}" destId="{1B1A91FD-BD58-4DB0-BCEC-89C25285CE6A}" srcOrd="1" destOrd="0" presId="urn:microsoft.com/office/officeart/2008/layout/NameandTitleOrganizationalChart"/>
    <dgm:cxn modelId="{BD8BB693-C5B2-45E9-805C-E52F35501652}" type="presParOf" srcId="{23EB963C-173D-4813-B5C1-C6FAB501EFDC}" destId="{78DC62A9-533B-4EC7-8845-1A4EF29C956D}" srcOrd="2" destOrd="0" presId="urn:microsoft.com/office/officeart/2008/layout/NameandTitleOrganizationalChart"/>
    <dgm:cxn modelId="{361A06F6-2417-4FE9-8F54-4882D02AC26A}" type="presParOf" srcId="{95862240-4229-48A4-BB91-429D0BE878D3}" destId="{1F0D4CA9-1C3C-47AA-82B4-2A8C47C34CB3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62C48D-B9F9-4191-8C80-5E4FEDA7839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F21D440-5DA4-4899-827E-DAFDE73F3D75}">
      <dgm:prSet phldrT="[Text]" custT="1"/>
      <dgm:spPr>
        <a:solidFill>
          <a:schemeClr val="accent1">
            <a:lumMod val="7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de-DE" sz="1600" dirty="0"/>
            <a:t>Start</a:t>
          </a:r>
        </a:p>
      </dgm:t>
    </dgm:pt>
    <dgm:pt modelId="{DBBD923E-8C3C-46F7-BC9D-9914F756EA49}" type="parTrans" cxnId="{FA718AE6-BA0A-47FC-9F6C-18BB0B184BC5}">
      <dgm:prSet/>
      <dgm:spPr/>
      <dgm:t>
        <a:bodyPr/>
        <a:lstStyle/>
        <a:p>
          <a:endParaRPr lang="de-DE"/>
        </a:p>
      </dgm:t>
    </dgm:pt>
    <dgm:pt modelId="{AB1FD3EB-244F-40DB-99A6-C8F9A356AFE5}" type="sibTrans" cxnId="{FA718AE6-BA0A-47FC-9F6C-18BB0B184BC5}">
      <dgm:prSet/>
      <dgm:spPr/>
      <dgm:t>
        <a:bodyPr/>
        <a:lstStyle/>
        <a:p>
          <a:endParaRPr lang="de-DE" dirty="0"/>
        </a:p>
      </dgm:t>
    </dgm:pt>
    <dgm:pt modelId="{4D7D689E-4E22-433E-92CD-9F6A494E3154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Suchposition</a:t>
          </a:r>
        </a:p>
      </dgm:t>
    </dgm:pt>
    <dgm:pt modelId="{195FC8BA-C21F-4209-A13F-7FC60DC38026}" type="parTrans" cxnId="{DA1A075A-15CF-429C-9644-497DC35C834E}">
      <dgm:prSet/>
      <dgm:spPr/>
      <dgm:t>
        <a:bodyPr/>
        <a:lstStyle/>
        <a:p>
          <a:endParaRPr lang="de-DE"/>
        </a:p>
      </dgm:t>
    </dgm:pt>
    <dgm:pt modelId="{EC5BCCB5-D9C0-4CB9-A5E2-267B42CBDCF0}" type="sibTrans" cxnId="{DA1A075A-15CF-429C-9644-497DC35C834E}">
      <dgm:prSet/>
      <dgm:spPr/>
      <dgm:t>
        <a:bodyPr/>
        <a:lstStyle/>
        <a:p>
          <a:endParaRPr lang="de-DE" dirty="0"/>
        </a:p>
      </dgm:t>
    </dgm:pt>
    <dgm:pt modelId="{4D6F83B6-594A-448B-AA5C-717D08F3485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Andockposition</a:t>
          </a:r>
        </a:p>
      </dgm:t>
    </dgm:pt>
    <dgm:pt modelId="{845BAF76-2D1B-48F2-AF31-BB06BC50A99E}" type="parTrans" cxnId="{7286F512-B585-4DCF-9B4C-36A25239A332}">
      <dgm:prSet/>
      <dgm:spPr/>
      <dgm:t>
        <a:bodyPr/>
        <a:lstStyle/>
        <a:p>
          <a:endParaRPr lang="de-DE"/>
        </a:p>
      </dgm:t>
    </dgm:pt>
    <dgm:pt modelId="{9858DE3D-28C5-4EE1-8A67-FEDFF2BC3EF0}" type="sibTrans" cxnId="{7286F512-B585-4DCF-9B4C-36A25239A332}">
      <dgm:prSet/>
      <dgm:spPr/>
      <dgm:t>
        <a:bodyPr/>
        <a:lstStyle/>
        <a:p>
          <a:endParaRPr lang="de-DE" dirty="0"/>
        </a:p>
      </dgm:t>
    </dgm:pt>
    <dgm:pt modelId="{8DAB0F4E-3893-438D-86B2-95734866E155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Andocken</a:t>
          </a:r>
        </a:p>
      </dgm:t>
    </dgm:pt>
    <dgm:pt modelId="{3A514B75-47CA-4F21-9AB2-E499D02DF510}" type="parTrans" cxnId="{5FC8803D-FD0C-4B98-9732-D1E83D92B420}">
      <dgm:prSet/>
      <dgm:spPr/>
      <dgm:t>
        <a:bodyPr/>
        <a:lstStyle/>
        <a:p>
          <a:endParaRPr lang="de-DE"/>
        </a:p>
      </dgm:t>
    </dgm:pt>
    <dgm:pt modelId="{4568D691-7887-4423-B868-509B28B2C6DD}" type="sibTrans" cxnId="{5FC8803D-FD0C-4B98-9732-D1E83D92B420}">
      <dgm:prSet/>
      <dgm:spPr/>
      <dgm:t>
        <a:bodyPr/>
        <a:lstStyle/>
        <a:p>
          <a:endParaRPr lang="de-DE" dirty="0"/>
        </a:p>
      </dgm:t>
    </dgm:pt>
    <dgm:pt modelId="{77957E4F-C753-494D-9EBB-72CADBDD868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Kippen</a:t>
          </a:r>
          <a:endParaRPr lang="de-DE" sz="1400" dirty="0"/>
        </a:p>
      </dgm:t>
    </dgm:pt>
    <dgm:pt modelId="{0DF9E37C-3A0E-4B11-B7B8-B8140993B8CB}" type="parTrans" cxnId="{4506375F-DBAA-4356-AA40-D287504F4D98}">
      <dgm:prSet/>
      <dgm:spPr/>
      <dgm:t>
        <a:bodyPr/>
        <a:lstStyle/>
        <a:p>
          <a:endParaRPr lang="de-DE"/>
        </a:p>
      </dgm:t>
    </dgm:pt>
    <dgm:pt modelId="{1968557C-6C6C-453E-9A75-68FA9C736C1D}" type="sibTrans" cxnId="{4506375F-DBAA-4356-AA40-D287504F4D98}">
      <dgm:prSet/>
      <dgm:spPr/>
      <dgm:t>
        <a:bodyPr/>
        <a:lstStyle/>
        <a:p>
          <a:endParaRPr lang="de-DE" dirty="0"/>
        </a:p>
      </dgm:t>
    </dgm:pt>
    <dgm:pt modelId="{1A75C099-6039-4014-A5B3-A03D2509217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Landen</a:t>
          </a:r>
          <a:endParaRPr lang="de-DE" sz="1400" dirty="0"/>
        </a:p>
      </dgm:t>
    </dgm:pt>
    <dgm:pt modelId="{46847A42-4D7A-422D-B1D3-B14729E2F00C}" type="parTrans" cxnId="{341FD612-2787-4781-B9B2-F8DB5A4F25E3}">
      <dgm:prSet/>
      <dgm:spPr/>
      <dgm:t>
        <a:bodyPr/>
        <a:lstStyle/>
        <a:p>
          <a:endParaRPr lang="de-DE"/>
        </a:p>
      </dgm:t>
    </dgm:pt>
    <dgm:pt modelId="{A79A7271-FAEC-46E1-98F0-EBCBC5092D0B}" type="sibTrans" cxnId="{341FD612-2787-4781-B9B2-F8DB5A4F25E3}">
      <dgm:prSet/>
      <dgm:spPr/>
      <dgm:t>
        <a:bodyPr/>
        <a:lstStyle/>
        <a:p>
          <a:endParaRPr lang="de-DE" dirty="0"/>
        </a:p>
      </dgm:t>
    </dgm:pt>
    <dgm:pt modelId="{E3B46000-8D9D-48CA-B6DC-DF8E3B00615A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Ende</a:t>
          </a:r>
        </a:p>
      </dgm:t>
    </dgm:pt>
    <dgm:pt modelId="{F5EF1A9A-A7F5-4C61-B92C-9D9E5A4DBDEC}" type="parTrans" cxnId="{39161FD9-BC87-44D7-878F-46A1D1EC1303}">
      <dgm:prSet/>
      <dgm:spPr/>
      <dgm:t>
        <a:bodyPr/>
        <a:lstStyle/>
        <a:p>
          <a:endParaRPr lang="de-DE"/>
        </a:p>
      </dgm:t>
    </dgm:pt>
    <dgm:pt modelId="{65629664-F9FD-4C12-AF2E-58C4D3E1FF90}" type="sibTrans" cxnId="{39161FD9-BC87-44D7-878F-46A1D1EC1303}">
      <dgm:prSet/>
      <dgm:spPr/>
      <dgm:t>
        <a:bodyPr/>
        <a:lstStyle/>
        <a:p>
          <a:endParaRPr lang="de-DE"/>
        </a:p>
      </dgm:t>
    </dgm:pt>
    <dgm:pt modelId="{6D28180D-6040-4099-BEC6-E89FA638D3D1}">
      <dgm:prSet phldrT="[Text]" custT="1"/>
      <dgm:spPr>
        <a:solidFill>
          <a:schemeClr val="accent1">
            <a:lumMod val="7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de-DE" sz="1100" dirty="0"/>
            <a:t>Seile aufwickeln</a:t>
          </a:r>
        </a:p>
      </dgm:t>
    </dgm:pt>
    <dgm:pt modelId="{E0B7B27B-678C-4D63-9E5E-6CB016E65BE8}" type="parTrans" cxnId="{0C180664-906F-4533-8D68-BF8068735614}">
      <dgm:prSet/>
      <dgm:spPr/>
      <dgm:t>
        <a:bodyPr/>
        <a:lstStyle/>
        <a:p>
          <a:endParaRPr lang="de-DE"/>
        </a:p>
      </dgm:t>
    </dgm:pt>
    <dgm:pt modelId="{635FFBEF-E24C-4B45-8084-9C8295DA5D12}" type="sibTrans" cxnId="{0C180664-906F-4533-8D68-BF8068735614}">
      <dgm:prSet/>
      <dgm:spPr/>
      <dgm:t>
        <a:bodyPr/>
        <a:lstStyle/>
        <a:p>
          <a:endParaRPr lang="de-DE"/>
        </a:p>
      </dgm:t>
    </dgm:pt>
    <dgm:pt modelId="{03DBFE1B-FD0E-409F-A661-8F8EC021EB5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Plattform suchen</a:t>
          </a:r>
        </a:p>
      </dgm:t>
    </dgm:pt>
    <dgm:pt modelId="{F8955455-FF20-4F05-8D8D-CB3997149252}" type="parTrans" cxnId="{3B996B02-E73C-486F-BE9C-17861CB74A06}">
      <dgm:prSet/>
      <dgm:spPr/>
      <dgm:t>
        <a:bodyPr/>
        <a:lstStyle/>
        <a:p>
          <a:endParaRPr lang="de-DE"/>
        </a:p>
      </dgm:t>
    </dgm:pt>
    <dgm:pt modelId="{3EE248D9-FA15-4A2E-9405-A154758E5431}" type="sibTrans" cxnId="{3B996B02-E73C-486F-BE9C-17861CB74A06}">
      <dgm:prSet/>
      <dgm:spPr/>
      <dgm:t>
        <a:bodyPr/>
        <a:lstStyle/>
        <a:p>
          <a:endParaRPr lang="de-DE"/>
        </a:p>
      </dgm:t>
    </dgm:pt>
    <dgm:pt modelId="{59DCA7BD-6EFB-4AC4-96E6-233DD96CFFC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1 einschalten</a:t>
          </a:r>
        </a:p>
      </dgm:t>
    </dgm:pt>
    <dgm:pt modelId="{C3CD3C29-1FE6-45C7-984D-EA11E1C7F5B5}" type="parTrans" cxnId="{4071CFD0-2354-40DD-941B-5CBD99EB2F91}">
      <dgm:prSet/>
      <dgm:spPr/>
      <dgm:t>
        <a:bodyPr/>
        <a:lstStyle/>
        <a:p>
          <a:endParaRPr lang="de-DE"/>
        </a:p>
      </dgm:t>
    </dgm:pt>
    <dgm:pt modelId="{744CF09D-1E80-4A4D-8762-B3DD455A30B1}" type="sibTrans" cxnId="{4071CFD0-2354-40DD-941B-5CBD99EB2F91}">
      <dgm:prSet/>
      <dgm:spPr/>
      <dgm:t>
        <a:bodyPr/>
        <a:lstStyle/>
        <a:p>
          <a:endParaRPr lang="de-DE"/>
        </a:p>
      </dgm:t>
    </dgm:pt>
    <dgm:pt modelId="{163BAD71-4BAD-41B9-9166-5CBD00DD663C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2 und Magnete einschalten</a:t>
          </a:r>
        </a:p>
      </dgm:t>
    </dgm:pt>
    <dgm:pt modelId="{6B3C02B4-B4BA-4017-AE3B-F0504C3DEA4B}" type="parTrans" cxnId="{A631B898-C43F-46F3-AF29-298A3C9D1D9A}">
      <dgm:prSet/>
      <dgm:spPr/>
      <dgm:t>
        <a:bodyPr/>
        <a:lstStyle/>
        <a:p>
          <a:endParaRPr lang="de-DE"/>
        </a:p>
      </dgm:t>
    </dgm:pt>
    <dgm:pt modelId="{ABA9EF47-94FE-434B-B93A-41DE2B1006C2}" type="sibTrans" cxnId="{A631B898-C43F-46F3-AF29-298A3C9D1D9A}">
      <dgm:prSet/>
      <dgm:spPr/>
      <dgm:t>
        <a:bodyPr/>
        <a:lstStyle/>
        <a:p>
          <a:endParaRPr lang="de-DE"/>
        </a:p>
      </dgm:t>
    </dgm:pt>
    <dgm:pt modelId="{2E95C0C4-2303-42A3-8B33-D354C77147E8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Zum Andocken bewegen</a:t>
          </a:r>
        </a:p>
      </dgm:t>
    </dgm:pt>
    <dgm:pt modelId="{F1D66285-A3C2-4709-AC46-1DF95E3D2321}" type="parTrans" cxnId="{96E0872C-F0E0-4585-9C94-3B539CC9566D}">
      <dgm:prSet/>
      <dgm:spPr/>
      <dgm:t>
        <a:bodyPr/>
        <a:lstStyle/>
        <a:p>
          <a:endParaRPr lang="de-DE"/>
        </a:p>
      </dgm:t>
    </dgm:pt>
    <dgm:pt modelId="{CE26E87B-A599-42AB-8615-BC488F48A25D}" type="sibTrans" cxnId="{96E0872C-F0E0-4585-9C94-3B539CC9566D}">
      <dgm:prSet/>
      <dgm:spPr/>
      <dgm:t>
        <a:bodyPr/>
        <a:lstStyle/>
        <a:p>
          <a:endParaRPr lang="de-DE"/>
        </a:p>
      </dgm:t>
    </dgm:pt>
    <dgm:pt modelId="{C1EE2E91-BBEA-44E2-8659-1BFC8DE5C8BF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3 einschalten</a:t>
          </a:r>
        </a:p>
      </dgm:t>
    </dgm:pt>
    <dgm:pt modelId="{981DB82A-7B97-496E-831B-3C52819968B6}" type="parTrans" cxnId="{52226ADA-A03A-4F9A-95EA-8673534FE1C4}">
      <dgm:prSet/>
      <dgm:spPr/>
      <dgm:t>
        <a:bodyPr/>
        <a:lstStyle/>
        <a:p>
          <a:endParaRPr lang="de-DE"/>
        </a:p>
      </dgm:t>
    </dgm:pt>
    <dgm:pt modelId="{DE4E2E55-B198-4243-A93D-B70F57AED227}" type="sibTrans" cxnId="{52226ADA-A03A-4F9A-95EA-8673534FE1C4}">
      <dgm:prSet/>
      <dgm:spPr/>
      <dgm:t>
        <a:bodyPr/>
        <a:lstStyle/>
        <a:p>
          <a:endParaRPr lang="de-DE"/>
        </a:p>
      </dgm:t>
    </dgm:pt>
    <dgm:pt modelId="{9D1D438C-4B22-4DC0-85D6-518E183DF183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Seile lösen</a:t>
          </a:r>
        </a:p>
      </dgm:t>
    </dgm:pt>
    <dgm:pt modelId="{B6EB72E2-6394-445E-8143-FC5B084D6CDF}" type="parTrans" cxnId="{AD978B5E-FED6-4A3F-89BC-ADCAF7956A68}">
      <dgm:prSet/>
      <dgm:spPr/>
      <dgm:t>
        <a:bodyPr/>
        <a:lstStyle/>
        <a:p>
          <a:endParaRPr lang="de-DE"/>
        </a:p>
      </dgm:t>
    </dgm:pt>
    <dgm:pt modelId="{0B8CD78E-F672-4440-9613-E7D6F62D1BBA}" type="sibTrans" cxnId="{AD978B5E-FED6-4A3F-89BC-ADCAF7956A68}">
      <dgm:prSet/>
      <dgm:spPr/>
      <dgm:t>
        <a:bodyPr/>
        <a:lstStyle/>
        <a:p>
          <a:endParaRPr lang="de-DE"/>
        </a:p>
      </dgm:t>
    </dgm:pt>
    <dgm:pt modelId="{F494AB4F-4C41-4D6D-8C9D-98F016919B9D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4 einschalten</a:t>
          </a:r>
        </a:p>
      </dgm:t>
    </dgm:pt>
    <dgm:pt modelId="{F5120C3D-61A0-4EFC-81FE-095BCE6FAF32}" type="parTrans" cxnId="{2F4BD7B1-9504-43C3-9974-9AAD06CA93B2}">
      <dgm:prSet/>
      <dgm:spPr/>
      <dgm:t>
        <a:bodyPr/>
        <a:lstStyle/>
        <a:p>
          <a:endParaRPr lang="de-DE"/>
        </a:p>
      </dgm:t>
    </dgm:pt>
    <dgm:pt modelId="{C8815042-C913-4984-B902-06382AE83B19}" type="sibTrans" cxnId="{2F4BD7B1-9504-43C3-9974-9AAD06CA93B2}">
      <dgm:prSet/>
      <dgm:spPr/>
      <dgm:t>
        <a:bodyPr/>
        <a:lstStyle/>
        <a:p>
          <a:endParaRPr lang="de-DE"/>
        </a:p>
      </dgm:t>
    </dgm:pt>
    <dgm:pt modelId="{53E92C1C-D8B5-4840-B287-19BFAF6581CF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Mitteilung an anderen Roboter</a:t>
          </a:r>
        </a:p>
      </dgm:t>
    </dgm:pt>
    <dgm:pt modelId="{1A3C1DA9-C1F9-4699-9FDA-9C995B8DAD24}" type="parTrans" cxnId="{C2706373-CFA9-4263-AACF-F05D685097AC}">
      <dgm:prSet/>
      <dgm:spPr/>
      <dgm:t>
        <a:bodyPr/>
        <a:lstStyle/>
        <a:p>
          <a:endParaRPr lang="de-DE"/>
        </a:p>
      </dgm:t>
    </dgm:pt>
    <dgm:pt modelId="{D23A8796-C5B4-4342-8B46-25D58D9F4E21}" type="sibTrans" cxnId="{C2706373-CFA9-4263-AACF-F05D685097AC}">
      <dgm:prSet/>
      <dgm:spPr/>
      <dgm:t>
        <a:bodyPr/>
        <a:lstStyle/>
        <a:p>
          <a:endParaRPr lang="de-DE"/>
        </a:p>
      </dgm:t>
    </dgm:pt>
    <dgm:pt modelId="{EA83A197-95B3-477F-8E15-91898205571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Alle LEDs ausschalten</a:t>
          </a:r>
        </a:p>
      </dgm:t>
    </dgm:pt>
    <dgm:pt modelId="{2BEF019D-3C83-418A-934C-022A1B7223B7}" type="parTrans" cxnId="{1BA8B6D8-E0A0-4F28-BC16-0CA21792A156}">
      <dgm:prSet/>
      <dgm:spPr/>
      <dgm:t>
        <a:bodyPr/>
        <a:lstStyle/>
        <a:p>
          <a:endParaRPr lang="de-DE"/>
        </a:p>
      </dgm:t>
    </dgm:pt>
    <dgm:pt modelId="{26A94992-B0F4-448E-ADFF-70764BD54C6B}" type="sibTrans" cxnId="{1BA8B6D8-E0A0-4F28-BC16-0CA21792A156}">
      <dgm:prSet/>
      <dgm:spPr/>
      <dgm:t>
        <a:bodyPr/>
        <a:lstStyle/>
        <a:p>
          <a:endParaRPr lang="de-DE"/>
        </a:p>
      </dgm:t>
    </dgm:pt>
    <dgm:pt modelId="{707137E3-A9C3-437C-ACAE-E857E4DD85A1}">
      <dgm:prSet phldrT="[Text]" custT="1"/>
      <dgm:spPr>
        <a:solidFill>
          <a:schemeClr val="accent1">
            <a:lumMod val="7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de-DE" sz="1100" dirty="0">
              <a:solidFill>
                <a:schemeClr val="bg1"/>
              </a:solidFill>
            </a:rPr>
            <a:t>Startknopf gedrückt oder Startsignal vom Partnerroboter erhalten</a:t>
          </a:r>
          <a:endParaRPr lang="de-DE" sz="1100" dirty="0"/>
        </a:p>
      </dgm:t>
    </dgm:pt>
    <dgm:pt modelId="{D9B3C1F0-38F6-4BED-A52A-98E5A6204E86}" type="parTrans" cxnId="{5C46EA3C-14A0-4BA8-9239-0D2CFF2C6D9F}">
      <dgm:prSet/>
      <dgm:spPr/>
      <dgm:t>
        <a:bodyPr/>
        <a:lstStyle/>
        <a:p>
          <a:endParaRPr lang="de-DE"/>
        </a:p>
      </dgm:t>
    </dgm:pt>
    <dgm:pt modelId="{971F1418-6605-4896-85E5-12AC3D4BBB99}" type="sibTrans" cxnId="{5C46EA3C-14A0-4BA8-9239-0D2CFF2C6D9F}">
      <dgm:prSet/>
      <dgm:spPr/>
      <dgm:t>
        <a:bodyPr/>
        <a:lstStyle/>
        <a:p>
          <a:endParaRPr lang="de-DE"/>
        </a:p>
      </dgm:t>
    </dgm:pt>
    <dgm:pt modelId="{F1DE8E7B-CF03-4A53-8EAB-3EDD287A094D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Plattformposition übermitteln</a:t>
          </a:r>
        </a:p>
      </dgm:t>
    </dgm:pt>
    <dgm:pt modelId="{CB787A15-E47B-4EC1-B51F-25016F057531}" type="parTrans" cxnId="{26758788-C2E1-4564-BD27-B47F46564FFA}">
      <dgm:prSet/>
      <dgm:spPr/>
      <dgm:t>
        <a:bodyPr/>
        <a:lstStyle/>
        <a:p>
          <a:endParaRPr lang="de-DE"/>
        </a:p>
      </dgm:t>
    </dgm:pt>
    <dgm:pt modelId="{FC5396F4-65E9-48EC-B139-2442349B2B54}" type="sibTrans" cxnId="{26758788-C2E1-4564-BD27-B47F46564FFA}">
      <dgm:prSet/>
      <dgm:spPr/>
      <dgm:t>
        <a:bodyPr/>
        <a:lstStyle/>
        <a:p>
          <a:endParaRPr lang="de-DE"/>
        </a:p>
      </dgm:t>
    </dgm:pt>
    <dgm:pt modelId="{51B703EE-0B4E-4C98-9DE0-3A6A97F52703}">
      <dgm:prSet phldrT="[Text]" custT="1"/>
      <dgm:spPr>
        <a:solidFill>
          <a:schemeClr val="accent1">
            <a:lumMod val="7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de-DE" sz="1100" dirty="0"/>
            <a:t>Zur Suchposition bewegen</a:t>
          </a:r>
        </a:p>
      </dgm:t>
    </dgm:pt>
    <dgm:pt modelId="{5A707CF0-DBAF-4F59-B2DC-7083D6A58CED}" type="parTrans" cxnId="{8EBAA55A-CA5B-4791-8CC3-0D3AC37F842A}">
      <dgm:prSet/>
      <dgm:spPr/>
      <dgm:t>
        <a:bodyPr/>
        <a:lstStyle/>
        <a:p>
          <a:endParaRPr lang="de-DE"/>
        </a:p>
      </dgm:t>
    </dgm:pt>
    <dgm:pt modelId="{5F55B5EB-D7E8-4643-8DB9-E1D41ED8E9B0}" type="sibTrans" cxnId="{8EBAA55A-CA5B-4791-8CC3-0D3AC37F842A}">
      <dgm:prSet/>
      <dgm:spPr/>
      <dgm:t>
        <a:bodyPr/>
        <a:lstStyle/>
        <a:p>
          <a:endParaRPr lang="de-DE"/>
        </a:p>
      </dgm:t>
    </dgm:pt>
    <dgm:pt modelId="{104DD65D-7827-43FB-A234-742872ED6E24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Zur Andockposition bewegen</a:t>
          </a:r>
        </a:p>
      </dgm:t>
    </dgm:pt>
    <dgm:pt modelId="{A65B9263-D6DC-4F2B-9200-122D2F98184D}" type="parTrans" cxnId="{85A34591-4188-4531-BB7F-841E874C606A}">
      <dgm:prSet/>
      <dgm:spPr/>
      <dgm:t>
        <a:bodyPr/>
        <a:lstStyle/>
        <a:p>
          <a:endParaRPr lang="de-DE"/>
        </a:p>
      </dgm:t>
    </dgm:pt>
    <dgm:pt modelId="{5665CBCE-AE78-4399-940B-32AC454B2762}" type="sibTrans" cxnId="{85A34591-4188-4531-BB7F-841E874C606A}">
      <dgm:prSet/>
      <dgm:spPr/>
      <dgm:t>
        <a:bodyPr/>
        <a:lstStyle/>
        <a:p>
          <a:endParaRPr lang="de-DE"/>
        </a:p>
      </dgm:t>
    </dgm:pt>
    <dgm:pt modelId="{EE49CE6A-667B-4526-B5E0-2418FB945D6E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Zur Plattformposi-tion bewegen</a:t>
          </a:r>
        </a:p>
      </dgm:t>
    </dgm:pt>
    <dgm:pt modelId="{212336C7-6868-455D-BAF2-8CDB53FC3A85}" type="parTrans" cxnId="{6478A1D4-BA38-41AE-BD06-697B222DD22B}">
      <dgm:prSet/>
      <dgm:spPr/>
      <dgm:t>
        <a:bodyPr/>
        <a:lstStyle/>
        <a:p>
          <a:endParaRPr lang="de-DE"/>
        </a:p>
      </dgm:t>
    </dgm:pt>
    <dgm:pt modelId="{C69AF92D-AC70-4C64-A65F-733149E9391F}" type="sibTrans" cxnId="{6478A1D4-BA38-41AE-BD06-697B222DD22B}">
      <dgm:prSet/>
      <dgm:spPr/>
      <dgm:t>
        <a:bodyPr/>
        <a:lstStyle/>
        <a:p>
          <a:endParaRPr lang="de-DE"/>
        </a:p>
      </dgm:t>
    </dgm:pt>
    <dgm:pt modelId="{6144B4A4-5C7D-4FA7-A0FC-EA158E142D66}" type="pres">
      <dgm:prSet presAssocID="{A362C48D-B9F9-4191-8C80-5E4FEDA78397}" presName="Name0" presStyleCnt="0">
        <dgm:presLayoutVars>
          <dgm:dir/>
          <dgm:resizeHandles val="exact"/>
        </dgm:presLayoutVars>
      </dgm:prSet>
      <dgm:spPr/>
    </dgm:pt>
    <dgm:pt modelId="{ABC2F036-703A-4B18-B7F0-46406A83C0F2}" type="pres">
      <dgm:prSet presAssocID="{2F21D440-5DA4-4899-827E-DAFDE73F3D75}" presName="node" presStyleLbl="node1" presStyleIdx="0" presStyleCnt="7" custScaleX="132814">
        <dgm:presLayoutVars>
          <dgm:bulletEnabled val="1"/>
        </dgm:presLayoutVars>
      </dgm:prSet>
      <dgm:spPr/>
    </dgm:pt>
    <dgm:pt modelId="{0BAF5359-F5A8-4F63-B346-25BC82DCE0DC}" type="pres">
      <dgm:prSet presAssocID="{AB1FD3EB-244F-40DB-99A6-C8F9A356AFE5}" presName="sibTrans" presStyleLbl="sibTrans2D1" presStyleIdx="0" presStyleCnt="6"/>
      <dgm:spPr/>
    </dgm:pt>
    <dgm:pt modelId="{6C142587-B649-4857-9683-D42FC7674766}" type="pres">
      <dgm:prSet presAssocID="{AB1FD3EB-244F-40DB-99A6-C8F9A356AFE5}" presName="connectorText" presStyleLbl="sibTrans2D1" presStyleIdx="0" presStyleCnt="6"/>
      <dgm:spPr/>
    </dgm:pt>
    <dgm:pt modelId="{F62BECA3-2052-45CF-9805-6D8F3A8A35F4}" type="pres">
      <dgm:prSet presAssocID="{4D7D689E-4E22-433E-92CD-9F6A494E3154}" presName="node" presStyleLbl="node1" presStyleIdx="1" presStyleCnt="7" custScaleX="135788">
        <dgm:presLayoutVars>
          <dgm:bulletEnabled val="1"/>
        </dgm:presLayoutVars>
      </dgm:prSet>
      <dgm:spPr/>
    </dgm:pt>
    <dgm:pt modelId="{29DD8CD2-B5A2-4175-8147-BFE102CCEED5}" type="pres">
      <dgm:prSet presAssocID="{EC5BCCB5-D9C0-4CB9-A5E2-267B42CBDCF0}" presName="sibTrans" presStyleLbl="sibTrans2D1" presStyleIdx="1" presStyleCnt="6"/>
      <dgm:spPr/>
    </dgm:pt>
    <dgm:pt modelId="{42354100-8018-430C-B12C-524C6DD2F06A}" type="pres">
      <dgm:prSet presAssocID="{EC5BCCB5-D9C0-4CB9-A5E2-267B42CBDCF0}" presName="connectorText" presStyleLbl="sibTrans2D1" presStyleIdx="1" presStyleCnt="6"/>
      <dgm:spPr/>
    </dgm:pt>
    <dgm:pt modelId="{2BFD7690-EFAA-48D9-8287-9B150C3E41FB}" type="pres">
      <dgm:prSet presAssocID="{4D6F83B6-594A-448B-AA5C-717D08F34851}" presName="node" presStyleLbl="node1" presStyleIdx="2" presStyleCnt="7" custScaleX="144752">
        <dgm:presLayoutVars>
          <dgm:bulletEnabled val="1"/>
        </dgm:presLayoutVars>
      </dgm:prSet>
      <dgm:spPr/>
    </dgm:pt>
    <dgm:pt modelId="{66C60440-F6B4-497B-B087-B78A4116E0C4}" type="pres">
      <dgm:prSet presAssocID="{9858DE3D-28C5-4EE1-8A67-FEDFF2BC3EF0}" presName="sibTrans" presStyleLbl="sibTrans2D1" presStyleIdx="2" presStyleCnt="6"/>
      <dgm:spPr/>
    </dgm:pt>
    <dgm:pt modelId="{45BBD5AA-528C-44D1-A6C5-289650329233}" type="pres">
      <dgm:prSet presAssocID="{9858DE3D-28C5-4EE1-8A67-FEDFF2BC3EF0}" presName="connectorText" presStyleLbl="sibTrans2D1" presStyleIdx="2" presStyleCnt="6"/>
      <dgm:spPr/>
    </dgm:pt>
    <dgm:pt modelId="{3B61874F-C87F-43F5-9A71-399746B169AA}" type="pres">
      <dgm:prSet presAssocID="{8DAB0F4E-3893-438D-86B2-95734866E155}" presName="node" presStyleLbl="node1" presStyleIdx="3" presStyleCnt="7" custScaleX="126022">
        <dgm:presLayoutVars>
          <dgm:bulletEnabled val="1"/>
        </dgm:presLayoutVars>
      </dgm:prSet>
      <dgm:spPr/>
    </dgm:pt>
    <dgm:pt modelId="{F379A3E6-B832-42FF-B6D2-2090FEEACAAE}" type="pres">
      <dgm:prSet presAssocID="{4568D691-7887-4423-B868-509B28B2C6DD}" presName="sibTrans" presStyleLbl="sibTrans2D1" presStyleIdx="3" presStyleCnt="6"/>
      <dgm:spPr/>
    </dgm:pt>
    <dgm:pt modelId="{7F00B891-BFD6-42AC-9813-1FF4AF52142F}" type="pres">
      <dgm:prSet presAssocID="{4568D691-7887-4423-B868-509B28B2C6DD}" presName="connectorText" presStyleLbl="sibTrans2D1" presStyleIdx="3" presStyleCnt="6"/>
      <dgm:spPr/>
    </dgm:pt>
    <dgm:pt modelId="{8B9DC39C-7B2C-4426-B868-E2EE305F1CC6}" type="pres">
      <dgm:prSet presAssocID="{77957E4F-C753-494D-9EBB-72CADBDD8682}" presName="node" presStyleLbl="node1" presStyleIdx="4" presStyleCnt="7">
        <dgm:presLayoutVars>
          <dgm:bulletEnabled val="1"/>
        </dgm:presLayoutVars>
      </dgm:prSet>
      <dgm:spPr/>
    </dgm:pt>
    <dgm:pt modelId="{4E0E1FDA-8083-4E49-BCED-53FED3CE20D3}" type="pres">
      <dgm:prSet presAssocID="{1968557C-6C6C-453E-9A75-68FA9C736C1D}" presName="sibTrans" presStyleLbl="sibTrans2D1" presStyleIdx="4" presStyleCnt="6"/>
      <dgm:spPr/>
    </dgm:pt>
    <dgm:pt modelId="{0200F1BC-54C9-4167-A0F7-D9C7BCB1212D}" type="pres">
      <dgm:prSet presAssocID="{1968557C-6C6C-453E-9A75-68FA9C736C1D}" presName="connectorText" presStyleLbl="sibTrans2D1" presStyleIdx="4" presStyleCnt="6"/>
      <dgm:spPr/>
    </dgm:pt>
    <dgm:pt modelId="{56FAFC3B-5A3D-40E9-8783-3FD7B26A28D1}" type="pres">
      <dgm:prSet presAssocID="{1A75C099-6039-4014-A5B3-A03D2509217A}" presName="node" presStyleLbl="node1" presStyleIdx="5" presStyleCnt="7">
        <dgm:presLayoutVars>
          <dgm:bulletEnabled val="1"/>
        </dgm:presLayoutVars>
      </dgm:prSet>
      <dgm:spPr/>
    </dgm:pt>
    <dgm:pt modelId="{6F618DE0-973E-4EB0-80A8-BCBB99B3C38F}" type="pres">
      <dgm:prSet presAssocID="{A79A7271-FAEC-46E1-98F0-EBCBC5092D0B}" presName="sibTrans" presStyleLbl="sibTrans2D1" presStyleIdx="5" presStyleCnt="6"/>
      <dgm:spPr/>
    </dgm:pt>
    <dgm:pt modelId="{01C7E292-26B0-4A0B-A70C-FD0A03F8E668}" type="pres">
      <dgm:prSet presAssocID="{A79A7271-FAEC-46E1-98F0-EBCBC5092D0B}" presName="connectorText" presStyleLbl="sibTrans2D1" presStyleIdx="5" presStyleCnt="6"/>
      <dgm:spPr/>
    </dgm:pt>
    <dgm:pt modelId="{CB9B16A0-9328-465F-BF04-D023509C0B1F}" type="pres">
      <dgm:prSet presAssocID="{E3B46000-8D9D-48CA-B6DC-DF8E3B00615A}" presName="node" presStyleLbl="node1" presStyleIdx="6" presStyleCnt="7">
        <dgm:presLayoutVars>
          <dgm:bulletEnabled val="1"/>
        </dgm:presLayoutVars>
      </dgm:prSet>
      <dgm:spPr/>
    </dgm:pt>
  </dgm:ptLst>
  <dgm:cxnLst>
    <dgm:cxn modelId="{CF95FA00-1281-4D53-B7F6-22FE0FD8C52D}" type="presOf" srcId="{AB1FD3EB-244F-40DB-99A6-C8F9A356AFE5}" destId="{0BAF5359-F5A8-4F63-B346-25BC82DCE0DC}" srcOrd="0" destOrd="0" presId="urn:microsoft.com/office/officeart/2005/8/layout/process1"/>
    <dgm:cxn modelId="{3B996B02-E73C-486F-BE9C-17861CB74A06}" srcId="{4D7D689E-4E22-433E-92CD-9F6A494E3154}" destId="{03DBFE1B-FD0E-409F-A661-8F8EC021EB5A}" srcOrd="0" destOrd="0" parTransId="{F8955455-FF20-4F05-8D8D-CB3997149252}" sibTransId="{3EE248D9-FA15-4A2E-9405-A154758E5431}"/>
    <dgm:cxn modelId="{D944F408-532B-4A0B-B7F1-3365CF9B6EAA}" type="presOf" srcId="{163BAD71-4BAD-41B9-9166-5CBD00DD663C}" destId="{2BFD7690-EFAA-48D9-8287-9B150C3E41FB}" srcOrd="0" destOrd="1" presId="urn:microsoft.com/office/officeart/2005/8/layout/process1"/>
    <dgm:cxn modelId="{ECC4DA0E-015C-4F09-A454-A2A5B3139246}" type="presOf" srcId="{C1EE2E91-BBEA-44E2-8659-1BFC8DE5C8BF}" destId="{8B9DC39C-7B2C-4426-B868-E2EE305F1CC6}" srcOrd="0" destOrd="1" presId="urn:microsoft.com/office/officeart/2005/8/layout/process1"/>
    <dgm:cxn modelId="{341FD612-2787-4781-B9B2-F8DB5A4F25E3}" srcId="{A362C48D-B9F9-4191-8C80-5E4FEDA78397}" destId="{1A75C099-6039-4014-A5B3-A03D2509217A}" srcOrd="5" destOrd="0" parTransId="{46847A42-4D7A-422D-B1D3-B14729E2F00C}" sibTransId="{A79A7271-FAEC-46E1-98F0-EBCBC5092D0B}"/>
    <dgm:cxn modelId="{7286F512-B585-4DCF-9B4C-36A25239A332}" srcId="{A362C48D-B9F9-4191-8C80-5E4FEDA78397}" destId="{4D6F83B6-594A-448B-AA5C-717D08F34851}" srcOrd="2" destOrd="0" parTransId="{845BAF76-2D1B-48F2-AF31-BB06BC50A99E}" sibTransId="{9858DE3D-28C5-4EE1-8A67-FEDFF2BC3EF0}"/>
    <dgm:cxn modelId="{13B7D11B-D207-45D1-B967-289FE2FBDE74}" type="presOf" srcId="{51B703EE-0B4E-4C98-9DE0-3A6A97F52703}" destId="{ABC2F036-703A-4B18-B7F0-46406A83C0F2}" srcOrd="0" destOrd="3" presId="urn:microsoft.com/office/officeart/2005/8/layout/process1"/>
    <dgm:cxn modelId="{5334CC1D-9709-4128-9409-1F2CE63B4D15}" type="presOf" srcId="{8DAB0F4E-3893-438D-86B2-95734866E155}" destId="{3B61874F-C87F-43F5-9A71-399746B169AA}" srcOrd="0" destOrd="0" presId="urn:microsoft.com/office/officeart/2005/8/layout/process1"/>
    <dgm:cxn modelId="{41917C1F-377C-4CBF-98AE-00F3EFE4CAE4}" type="presOf" srcId="{A362C48D-B9F9-4191-8C80-5E4FEDA78397}" destId="{6144B4A4-5C7D-4FA7-A0FC-EA158E142D66}" srcOrd="0" destOrd="0" presId="urn:microsoft.com/office/officeart/2005/8/layout/process1"/>
    <dgm:cxn modelId="{42D3A625-365E-4026-B6ED-35E85FECABF9}" type="presOf" srcId="{E3B46000-8D9D-48CA-B6DC-DF8E3B00615A}" destId="{CB9B16A0-9328-465F-BF04-D023509C0B1F}" srcOrd="0" destOrd="0" presId="urn:microsoft.com/office/officeart/2005/8/layout/process1"/>
    <dgm:cxn modelId="{75FA5C27-64FF-40C1-B891-09A3550EDB2D}" type="presOf" srcId="{59DCA7BD-6EFB-4AC4-96E6-233DD96CFFC3}" destId="{F62BECA3-2052-45CF-9805-6D8F3A8A35F4}" srcOrd="0" destOrd="2" presId="urn:microsoft.com/office/officeart/2005/8/layout/process1"/>
    <dgm:cxn modelId="{EEEFEA27-D399-4B06-808F-55030B393312}" type="presOf" srcId="{1A75C099-6039-4014-A5B3-A03D2509217A}" destId="{56FAFC3B-5A3D-40E9-8783-3FD7B26A28D1}" srcOrd="0" destOrd="0" presId="urn:microsoft.com/office/officeart/2005/8/layout/process1"/>
    <dgm:cxn modelId="{96E0872C-F0E0-4585-9C94-3B539CC9566D}" srcId="{8DAB0F4E-3893-438D-86B2-95734866E155}" destId="{2E95C0C4-2303-42A3-8B33-D354C77147E8}" srcOrd="0" destOrd="0" parTransId="{F1D66285-A3C2-4709-AC46-1DF95E3D2321}" sibTransId="{CE26E87B-A599-42AB-8615-BC488F48A25D}"/>
    <dgm:cxn modelId="{8E63152F-161A-4E70-B633-1874B0E0E0A5}" type="presOf" srcId="{707137E3-A9C3-437C-ACAE-E857E4DD85A1}" destId="{ABC2F036-703A-4B18-B7F0-46406A83C0F2}" srcOrd="0" destOrd="2" presId="urn:microsoft.com/office/officeart/2005/8/layout/process1"/>
    <dgm:cxn modelId="{5C46EA3C-14A0-4BA8-9239-0D2CFF2C6D9F}" srcId="{2F21D440-5DA4-4899-827E-DAFDE73F3D75}" destId="{707137E3-A9C3-437C-ACAE-E857E4DD85A1}" srcOrd="1" destOrd="0" parTransId="{D9B3C1F0-38F6-4BED-A52A-98E5A6204E86}" sibTransId="{971F1418-6605-4896-85E5-12AC3D4BBB99}"/>
    <dgm:cxn modelId="{1DC51E3D-0603-456A-B18A-49E4196D9096}" type="presOf" srcId="{4568D691-7887-4423-B868-509B28B2C6DD}" destId="{F379A3E6-B832-42FF-B6D2-2090FEEACAAE}" srcOrd="0" destOrd="0" presId="urn:microsoft.com/office/officeart/2005/8/layout/process1"/>
    <dgm:cxn modelId="{5FC8803D-FD0C-4B98-9732-D1E83D92B420}" srcId="{A362C48D-B9F9-4191-8C80-5E4FEDA78397}" destId="{8DAB0F4E-3893-438D-86B2-95734866E155}" srcOrd="3" destOrd="0" parTransId="{3A514B75-47CA-4F21-9AB2-E499D02DF510}" sibTransId="{4568D691-7887-4423-B868-509B28B2C6DD}"/>
    <dgm:cxn modelId="{0A6ACC5C-788E-4C1B-8FA1-B627E2C04425}" type="presOf" srcId="{9858DE3D-28C5-4EE1-8A67-FEDFF2BC3EF0}" destId="{45BBD5AA-528C-44D1-A6C5-289650329233}" srcOrd="1" destOrd="0" presId="urn:microsoft.com/office/officeart/2005/8/layout/process1"/>
    <dgm:cxn modelId="{AD978B5E-FED6-4A3F-89BC-ADCAF7956A68}" srcId="{77957E4F-C753-494D-9EBB-72CADBDD8682}" destId="{9D1D438C-4B22-4DC0-85D6-518E183DF183}" srcOrd="1" destOrd="0" parTransId="{B6EB72E2-6394-445E-8143-FC5B084D6CDF}" sibTransId="{0B8CD78E-F672-4440-9613-E7D6F62D1BBA}"/>
    <dgm:cxn modelId="{4506375F-DBAA-4356-AA40-D287504F4D98}" srcId="{A362C48D-B9F9-4191-8C80-5E4FEDA78397}" destId="{77957E4F-C753-494D-9EBB-72CADBDD8682}" srcOrd="4" destOrd="0" parTransId="{0DF9E37C-3A0E-4B11-B7B8-B8140993B8CB}" sibTransId="{1968557C-6C6C-453E-9A75-68FA9C736C1D}"/>
    <dgm:cxn modelId="{0C180664-906F-4533-8D68-BF8068735614}" srcId="{2F21D440-5DA4-4899-827E-DAFDE73F3D75}" destId="{6D28180D-6040-4099-BEC6-E89FA638D3D1}" srcOrd="0" destOrd="0" parTransId="{E0B7B27B-678C-4D63-9E5E-6CB016E65BE8}" sibTransId="{635FFBEF-E24C-4B45-8084-9C8295DA5D12}"/>
    <dgm:cxn modelId="{31D9AF48-D77C-4E4C-90FD-2ACC17CADAC2}" type="presOf" srcId="{A79A7271-FAEC-46E1-98F0-EBCBC5092D0B}" destId="{6F618DE0-973E-4EB0-80A8-BCBB99B3C38F}" srcOrd="0" destOrd="0" presId="urn:microsoft.com/office/officeart/2005/8/layout/process1"/>
    <dgm:cxn modelId="{680E6549-4A0E-429F-B896-94D65E1F697E}" type="presOf" srcId="{4568D691-7887-4423-B868-509B28B2C6DD}" destId="{7F00B891-BFD6-42AC-9813-1FF4AF52142F}" srcOrd="1" destOrd="0" presId="urn:microsoft.com/office/officeart/2005/8/layout/process1"/>
    <dgm:cxn modelId="{CE33BB4A-B610-468B-AFB9-E32F842595D5}" type="presOf" srcId="{6D28180D-6040-4099-BEC6-E89FA638D3D1}" destId="{ABC2F036-703A-4B18-B7F0-46406A83C0F2}" srcOrd="0" destOrd="1" presId="urn:microsoft.com/office/officeart/2005/8/layout/process1"/>
    <dgm:cxn modelId="{FEA03E4B-4784-4BDC-8867-EB09F60A9C68}" type="presOf" srcId="{2F21D440-5DA4-4899-827E-DAFDE73F3D75}" destId="{ABC2F036-703A-4B18-B7F0-46406A83C0F2}" srcOrd="0" destOrd="0" presId="urn:microsoft.com/office/officeart/2005/8/layout/process1"/>
    <dgm:cxn modelId="{9C5CAA4E-98FF-4E6D-BB39-DBDB6FA05984}" type="presOf" srcId="{2E95C0C4-2303-42A3-8B33-D354C77147E8}" destId="{3B61874F-C87F-43F5-9A71-399746B169AA}" srcOrd="0" destOrd="1" presId="urn:microsoft.com/office/officeart/2005/8/layout/process1"/>
    <dgm:cxn modelId="{216FDA6E-3E1D-4EF5-8F9F-F4CEFE2B8A9F}" type="presOf" srcId="{F1DE8E7B-CF03-4A53-8EAB-3EDD287A094D}" destId="{F62BECA3-2052-45CF-9805-6D8F3A8A35F4}" srcOrd="0" destOrd="3" presId="urn:microsoft.com/office/officeart/2005/8/layout/process1"/>
    <dgm:cxn modelId="{C2706373-CFA9-4263-AACF-F05D685097AC}" srcId="{E3B46000-8D9D-48CA-B6DC-DF8E3B00615A}" destId="{53E92C1C-D8B5-4840-B287-19BFAF6581CF}" srcOrd="0" destOrd="0" parTransId="{1A3C1DA9-C1F9-4699-9FDA-9C995B8DAD24}" sibTransId="{D23A8796-C5B4-4342-8B46-25D58D9F4E21}"/>
    <dgm:cxn modelId="{44184054-5089-420C-BFC1-3DAC5ADD8AF8}" type="presOf" srcId="{4D7D689E-4E22-433E-92CD-9F6A494E3154}" destId="{F62BECA3-2052-45CF-9805-6D8F3A8A35F4}" srcOrd="0" destOrd="0" presId="urn:microsoft.com/office/officeart/2005/8/layout/process1"/>
    <dgm:cxn modelId="{DA1A075A-15CF-429C-9644-497DC35C834E}" srcId="{A362C48D-B9F9-4191-8C80-5E4FEDA78397}" destId="{4D7D689E-4E22-433E-92CD-9F6A494E3154}" srcOrd="1" destOrd="0" parTransId="{195FC8BA-C21F-4209-A13F-7FC60DC38026}" sibTransId="{EC5BCCB5-D9C0-4CB9-A5E2-267B42CBDCF0}"/>
    <dgm:cxn modelId="{8EBAA55A-CA5B-4791-8CC3-0D3AC37F842A}" srcId="{2F21D440-5DA4-4899-827E-DAFDE73F3D75}" destId="{51B703EE-0B4E-4C98-9DE0-3A6A97F52703}" srcOrd="2" destOrd="0" parTransId="{5A707CF0-DBAF-4F59-B2DC-7083D6A58CED}" sibTransId="{5F55B5EB-D7E8-4643-8DB9-E1D41ED8E9B0}"/>
    <dgm:cxn modelId="{0AFEC180-C095-4696-BE68-66A23AE70D5A}" type="presOf" srcId="{EE49CE6A-667B-4526-B5E0-2418FB945D6E}" destId="{56FAFC3B-5A3D-40E9-8783-3FD7B26A28D1}" srcOrd="0" destOrd="2" presId="urn:microsoft.com/office/officeart/2005/8/layout/process1"/>
    <dgm:cxn modelId="{6E676F86-BED5-475F-9106-C992B501B2D2}" type="presOf" srcId="{EC5BCCB5-D9C0-4CB9-A5E2-267B42CBDCF0}" destId="{42354100-8018-430C-B12C-524C6DD2F06A}" srcOrd="1" destOrd="0" presId="urn:microsoft.com/office/officeart/2005/8/layout/process1"/>
    <dgm:cxn modelId="{26758788-C2E1-4564-BD27-B47F46564FFA}" srcId="{4D7D689E-4E22-433E-92CD-9F6A494E3154}" destId="{F1DE8E7B-CF03-4A53-8EAB-3EDD287A094D}" srcOrd="2" destOrd="0" parTransId="{CB787A15-E47B-4EC1-B51F-25016F057531}" sibTransId="{FC5396F4-65E9-48EC-B139-2442349B2B54}"/>
    <dgm:cxn modelId="{7B1BB389-5332-4CF5-9C73-9579016F6286}" type="presOf" srcId="{EA83A197-95B3-477F-8E15-91898205571A}" destId="{CB9B16A0-9328-465F-BF04-D023509C0B1F}" srcOrd="0" destOrd="2" presId="urn:microsoft.com/office/officeart/2005/8/layout/process1"/>
    <dgm:cxn modelId="{B797B18F-15EA-4EB4-8828-AAE718B3FD63}" type="presOf" srcId="{F494AB4F-4C41-4D6D-8C9D-98F016919B9D}" destId="{56FAFC3B-5A3D-40E9-8783-3FD7B26A28D1}" srcOrd="0" destOrd="1" presId="urn:microsoft.com/office/officeart/2005/8/layout/process1"/>
    <dgm:cxn modelId="{86650C91-B704-40D1-B57B-90D79CD12011}" type="presOf" srcId="{1968557C-6C6C-453E-9A75-68FA9C736C1D}" destId="{0200F1BC-54C9-4167-A0F7-D9C7BCB1212D}" srcOrd="1" destOrd="0" presId="urn:microsoft.com/office/officeart/2005/8/layout/process1"/>
    <dgm:cxn modelId="{85A34591-4188-4531-BB7F-841E874C606A}" srcId="{4D7D689E-4E22-433E-92CD-9F6A494E3154}" destId="{104DD65D-7827-43FB-A234-742872ED6E24}" srcOrd="3" destOrd="0" parTransId="{A65B9263-D6DC-4F2B-9200-122D2F98184D}" sibTransId="{5665CBCE-AE78-4399-940B-32AC454B2762}"/>
    <dgm:cxn modelId="{B73AC796-E47B-483F-BAFD-C4211A22DA3B}" type="presOf" srcId="{104DD65D-7827-43FB-A234-742872ED6E24}" destId="{F62BECA3-2052-45CF-9805-6D8F3A8A35F4}" srcOrd="0" destOrd="4" presId="urn:microsoft.com/office/officeart/2005/8/layout/process1"/>
    <dgm:cxn modelId="{A631B898-C43F-46F3-AF29-298A3C9D1D9A}" srcId="{4D6F83B6-594A-448B-AA5C-717D08F34851}" destId="{163BAD71-4BAD-41B9-9166-5CBD00DD663C}" srcOrd="0" destOrd="0" parTransId="{6B3C02B4-B4BA-4017-AE3B-F0504C3DEA4B}" sibTransId="{ABA9EF47-94FE-434B-B93A-41DE2B1006C2}"/>
    <dgm:cxn modelId="{7CCBD999-1BFD-4B24-BEB4-CE2251252F93}" type="presOf" srcId="{4D6F83B6-594A-448B-AA5C-717D08F34851}" destId="{2BFD7690-EFAA-48D9-8287-9B150C3E41FB}" srcOrd="0" destOrd="0" presId="urn:microsoft.com/office/officeart/2005/8/layout/process1"/>
    <dgm:cxn modelId="{8F1EC49B-7D74-4750-88FD-677BC52B524C}" type="presOf" srcId="{AB1FD3EB-244F-40DB-99A6-C8F9A356AFE5}" destId="{6C142587-B649-4857-9683-D42FC7674766}" srcOrd="1" destOrd="0" presId="urn:microsoft.com/office/officeart/2005/8/layout/process1"/>
    <dgm:cxn modelId="{923A60A1-4514-4620-B335-93D6675E0539}" type="presOf" srcId="{9D1D438C-4B22-4DC0-85D6-518E183DF183}" destId="{8B9DC39C-7B2C-4426-B868-E2EE305F1CC6}" srcOrd="0" destOrd="2" presId="urn:microsoft.com/office/officeart/2005/8/layout/process1"/>
    <dgm:cxn modelId="{234E64A8-84F8-4271-B6DF-ADBF13ED82D2}" type="presOf" srcId="{03DBFE1B-FD0E-409F-A661-8F8EC021EB5A}" destId="{F62BECA3-2052-45CF-9805-6D8F3A8A35F4}" srcOrd="0" destOrd="1" presId="urn:microsoft.com/office/officeart/2005/8/layout/process1"/>
    <dgm:cxn modelId="{BEBDFAAA-68E5-4A73-80D1-B15B8D5B7EE5}" type="presOf" srcId="{1968557C-6C6C-453E-9A75-68FA9C736C1D}" destId="{4E0E1FDA-8083-4E49-BCED-53FED3CE20D3}" srcOrd="0" destOrd="0" presId="urn:microsoft.com/office/officeart/2005/8/layout/process1"/>
    <dgm:cxn modelId="{2F4BD7B1-9504-43C3-9974-9AAD06CA93B2}" srcId="{1A75C099-6039-4014-A5B3-A03D2509217A}" destId="{F494AB4F-4C41-4D6D-8C9D-98F016919B9D}" srcOrd="0" destOrd="0" parTransId="{F5120C3D-61A0-4EFC-81FE-095BCE6FAF32}" sibTransId="{C8815042-C913-4984-B902-06382AE83B19}"/>
    <dgm:cxn modelId="{54B2B3BE-C607-4694-A682-250AD72778BF}" type="presOf" srcId="{A79A7271-FAEC-46E1-98F0-EBCBC5092D0B}" destId="{01C7E292-26B0-4A0B-A70C-FD0A03F8E668}" srcOrd="1" destOrd="0" presId="urn:microsoft.com/office/officeart/2005/8/layout/process1"/>
    <dgm:cxn modelId="{4071CFD0-2354-40DD-941B-5CBD99EB2F91}" srcId="{4D7D689E-4E22-433E-92CD-9F6A494E3154}" destId="{59DCA7BD-6EFB-4AC4-96E6-233DD96CFFC3}" srcOrd="1" destOrd="0" parTransId="{C3CD3C29-1FE6-45C7-984D-EA11E1C7F5B5}" sibTransId="{744CF09D-1E80-4A4D-8762-B3DD455A30B1}"/>
    <dgm:cxn modelId="{CF0AD8D0-13BD-4C62-8583-B26671573249}" type="presOf" srcId="{77957E4F-C753-494D-9EBB-72CADBDD8682}" destId="{8B9DC39C-7B2C-4426-B868-E2EE305F1CC6}" srcOrd="0" destOrd="0" presId="urn:microsoft.com/office/officeart/2005/8/layout/process1"/>
    <dgm:cxn modelId="{E2E369D2-6C0D-406D-A45B-B909DA2B8E46}" type="presOf" srcId="{53E92C1C-D8B5-4840-B287-19BFAF6581CF}" destId="{CB9B16A0-9328-465F-BF04-D023509C0B1F}" srcOrd="0" destOrd="1" presId="urn:microsoft.com/office/officeart/2005/8/layout/process1"/>
    <dgm:cxn modelId="{98FDFED2-EED9-44A5-B10E-268C185C00EA}" type="presOf" srcId="{9858DE3D-28C5-4EE1-8A67-FEDFF2BC3EF0}" destId="{66C60440-F6B4-497B-B087-B78A4116E0C4}" srcOrd="0" destOrd="0" presId="urn:microsoft.com/office/officeart/2005/8/layout/process1"/>
    <dgm:cxn modelId="{6478A1D4-BA38-41AE-BD06-697B222DD22B}" srcId="{1A75C099-6039-4014-A5B3-A03D2509217A}" destId="{EE49CE6A-667B-4526-B5E0-2418FB945D6E}" srcOrd="1" destOrd="0" parTransId="{212336C7-6868-455D-BAF2-8CDB53FC3A85}" sibTransId="{C69AF92D-AC70-4C64-A65F-733149E9391F}"/>
    <dgm:cxn modelId="{1BA8B6D8-E0A0-4F28-BC16-0CA21792A156}" srcId="{E3B46000-8D9D-48CA-B6DC-DF8E3B00615A}" destId="{EA83A197-95B3-477F-8E15-91898205571A}" srcOrd="1" destOrd="0" parTransId="{2BEF019D-3C83-418A-934C-022A1B7223B7}" sibTransId="{26A94992-B0F4-448E-ADFF-70764BD54C6B}"/>
    <dgm:cxn modelId="{39161FD9-BC87-44D7-878F-46A1D1EC1303}" srcId="{A362C48D-B9F9-4191-8C80-5E4FEDA78397}" destId="{E3B46000-8D9D-48CA-B6DC-DF8E3B00615A}" srcOrd="6" destOrd="0" parTransId="{F5EF1A9A-A7F5-4C61-B92C-9D9E5A4DBDEC}" sibTransId="{65629664-F9FD-4C12-AF2E-58C4D3E1FF90}"/>
    <dgm:cxn modelId="{52226ADA-A03A-4F9A-95EA-8673534FE1C4}" srcId="{77957E4F-C753-494D-9EBB-72CADBDD8682}" destId="{C1EE2E91-BBEA-44E2-8659-1BFC8DE5C8BF}" srcOrd="0" destOrd="0" parTransId="{981DB82A-7B97-496E-831B-3C52819968B6}" sibTransId="{DE4E2E55-B198-4243-A93D-B70F57AED227}"/>
    <dgm:cxn modelId="{118A63DF-C27F-4629-8C46-583578003604}" type="presOf" srcId="{EC5BCCB5-D9C0-4CB9-A5E2-267B42CBDCF0}" destId="{29DD8CD2-B5A2-4175-8147-BFE102CCEED5}" srcOrd="0" destOrd="0" presId="urn:microsoft.com/office/officeart/2005/8/layout/process1"/>
    <dgm:cxn modelId="{FA718AE6-BA0A-47FC-9F6C-18BB0B184BC5}" srcId="{A362C48D-B9F9-4191-8C80-5E4FEDA78397}" destId="{2F21D440-5DA4-4899-827E-DAFDE73F3D75}" srcOrd="0" destOrd="0" parTransId="{DBBD923E-8C3C-46F7-BC9D-9914F756EA49}" sibTransId="{AB1FD3EB-244F-40DB-99A6-C8F9A356AFE5}"/>
    <dgm:cxn modelId="{92EAC638-29C6-4AFB-85F9-E168B85BECBE}" type="presParOf" srcId="{6144B4A4-5C7D-4FA7-A0FC-EA158E142D66}" destId="{ABC2F036-703A-4B18-B7F0-46406A83C0F2}" srcOrd="0" destOrd="0" presId="urn:microsoft.com/office/officeart/2005/8/layout/process1"/>
    <dgm:cxn modelId="{1339F14B-116C-4642-9BB9-DDCD62D05EFF}" type="presParOf" srcId="{6144B4A4-5C7D-4FA7-A0FC-EA158E142D66}" destId="{0BAF5359-F5A8-4F63-B346-25BC82DCE0DC}" srcOrd="1" destOrd="0" presId="urn:microsoft.com/office/officeart/2005/8/layout/process1"/>
    <dgm:cxn modelId="{CA9AF86F-6299-4E5F-A775-D8509D438CA0}" type="presParOf" srcId="{0BAF5359-F5A8-4F63-B346-25BC82DCE0DC}" destId="{6C142587-B649-4857-9683-D42FC7674766}" srcOrd="0" destOrd="0" presId="urn:microsoft.com/office/officeart/2005/8/layout/process1"/>
    <dgm:cxn modelId="{30677A7D-957F-4E6B-97E6-68966603C1E8}" type="presParOf" srcId="{6144B4A4-5C7D-4FA7-A0FC-EA158E142D66}" destId="{F62BECA3-2052-45CF-9805-6D8F3A8A35F4}" srcOrd="2" destOrd="0" presId="urn:microsoft.com/office/officeart/2005/8/layout/process1"/>
    <dgm:cxn modelId="{BA271F41-BA6E-43C8-B2D5-557EA0162209}" type="presParOf" srcId="{6144B4A4-5C7D-4FA7-A0FC-EA158E142D66}" destId="{29DD8CD2-B5A2-4175-8147-BFE102CCEED5}" srcOrd="3" destOrd="0" presId="urn:microsoft.com/office/officeart/2005/8/layout/process1"/>
    <dgm:cxn modelId="{963B0508-54A5-4168-8CAC-079387B79315}" type="presParOf" srcId="{29DD8CD2-B5A2-4175-8147-BFE102CCEED5}" destId="{42354100-8018-430C-B12C-524C6DD2F06A}" srcOrd="0" destOrd="0" presId="urn:microsoft.com/office/officeart/2005/8/layout/process1"/>
    <dgm:cxn modelId="{3CB2C460-889A-4E36-93FA-6199B376FAA1}" type="presParOf" srcId="{6144B4A4-5C7D-4FA7-A0FC-EA158E142D66}" destId="{2BFD7690-EFAA-48D9-8287-9B150C3E41FB}" srcOrd="4" destOrd="0" presId="urn:microsoft.com/office/officeart/2005/8/layout/process1"/>
    <dgm:cxn modelId="{C4E3CC95-23C4-4A90-8FC1-015622D2400A}" type="presParOf" srcId="{6144B4A4-5C7D-4FA7-A0FC-EA158E142D66}" destId="{66C60440-F6B4-497B-B087-B78A4116E0C4}" srcOrd="5" destOrd="0" presId="urn:microsoft.com/office/officeart/2005/8/layout/process1"/>
    <dgm:cxn modelId="{E8A592BB-C5CF-44B7-A961-36B26B9F0BE6}" type="presParOf" srcId="{66C60440-F6B4-497B-B087-B78A4116E0C4}" destId="{45BBD5AA-528C-44D1-A6C5-289650329233}" srcOrd="0" destOrd="0" presId="urn:microsoft.com/office/officeart/2005/8/layout/process1"/>
    <dgm:cxn modelId="{3FEB1402-C903-45EA-8822-84DB0BF3AEB2}" type="presParOf" srcId="{6144B4A4-5C7D-4FA7-A0FC-EA158E142D66}" destId="{3B61874F-C87F-43F5-9A71-399746B169AA}" srcOrd="6" destOrd="0" presId="urn:microsoft.com/office/officeart/2005/8/layout/process1"/>
    <dgm:cxn modelId="{A4320CA7-7CC8-4471-B5B5-93D3ACD3F155}" type="presParOf" srcId="{6144B4A4-5C7D-4FA7-A0FC-EA158E142D66}" destId="{F379A3E6-B832-42FF-B6D2-2090FEEACAAE}" srcOrd="7" destOrd="0" presId="urn:microsoft.com/office/officeart/2005/8/layout/process1"/>
    <dgm:cxn modelId="{AFB05055-28EE-4AB3-9757-E3CEA946BE03}" type="presParOf" srcId="{F379A3E6-B832-42FF-B6D2-2090FEEACAAE}" destId="{7F00B891-BFD6-42AC-9813-1FF4AF52142F}" srcOrd="0" destOrd="0" presId="urn:microsoft.com/office/officeart/2005/8/layout/process1"/>
    <dgm:cxn modelId="{F7D09F8D-3BD5-4CEA-9DC8-39C92B5D191A}" type="presParOf" srcId="{6144B4A4-5C7D-4FA7-A0FC-EA158E142D66}" destId="{8B9DC39C-7B2C-4426-B868-E2EE305F1CC6}" srcOrd="8" destOrd="0" presId="urn:microsoft.com/office/officeart/2005/8/layout/process1"/>
    <dgm:cxn modelId="{1CB10E07-D873-4AD3-98B4-DE52B57B68FA}" type="presParOf" srcId="{6144B4A4-5C7D-4FA7-A0FC-EA158E142D66}" destId="{4E0E1FDA-8083-4E49-BCED-53FED3CE20D3}" srcOrd="9" destOrd="0" presId="urn:microsoft.com/office/officeart/2005/8/layout/process1"/>
    <dgm:cxn modelId="{336AB593-B55E-4A35-914E-B3BD984C89A0}" type="presParOf" srcId="{4E0E1FDA-8083-4E49-BCED-53FED3CE20D3}" destId="{0200F1BC-54C9-4167-A0F7-D9C7BCB1212D}" srcOrd="0" destOrd="0" presId="urn:microsoft.com/office/officeart/2005/8/layout/process1"/>
    <dgm:cxn modelId="{2536BE5C-3EA8-4E4E-9AB4-577EC9299BE3}" type="presParOf" srcId="{6144B4A4-5C7D-4FA7-A0FC-EA158E142D66}" destId="{56FAFC3B-5A3D-40E9-8783-3FD7B26A28D1}" srcOrd="10" destOrd="0" presId="urn:microsoft.com/office/officeart/2005/8/layout/process1"/>
    <dgm:cxn modelId="{92C37C09-29D4-474F-8779-3B7E0B0E2415}" type="presParOf" srcId="{6144B4A4-5C7D-4FA7-A0FC-EA158E142D66}" destId="{6F618DE0-973E-4EB0-80A8-BCBB99B3C38F}" srcOrd="11" destOrd="0" presId="urn:microsoft.com/office/officeart/2005/8/layout/process1"/>
    <dgm:cxn modelId="{64B7D235-D120-44E3-99FE-C0DD6B06396A}" type="presParOf" srcId="{6F618DE0-973E-4EB0-80A8-BCBB99B3C38F}" destId="{01C7E292-26B0-4A0B-A70C-FD0A03F8E668}" srcOrd="0" destOrd="0" presId="urn:microsoft.com/office/officeart/2005/8/layout/process1"/>
    <dgm:cxn modelId="{9CEDBA1E-EACE-4F6C-B9EC-118C11D6BE94}" type="presParOf" srcId="{6144B4A4-5C7D-4FA7-A0FC-EA158E142D66}" destId="{CB9B16A0-9328-465F-BF04-D023509C0B1F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62C48D-B9F9-4191-8C80-5E4FEDA7839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F21D440-5DA4-4899-827E-DAFDE73F3D75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600" dirty="0"/>
            <a:t>Start</a:t>
          </a:r>
        </a:p>
      </dgm:t>
    </dgm:pt>
    <dgm:pt modelId="{DBBD923E-8C3C-46F7-BC9D-9914F756EA49}" type="parTrans" cxnId="{FA718AE6-BA0A-47FC-9F6C-18BB0B184BC5}">
      <dgm:prSet/>
      <dgm:spPr/>
      <dgm:t>
        <a:bodyPr/>
        <a:lstStyle/>
        <a:p>
          <a:endParaRPr lang="de-DE"/>
        </a:p>
      </dgm:t>
    </dgm:pt>
    <dgm:pt modelId="{AB1FD3EB-244F-40DB-99A6-C8F9A356AFE5}" type="sibTrans" cxnId="{FA718AE6-BA0A-47FC-9F6C-18BB0B184BC5}">
      <dgm:prSet/>
      <dgm:spPr/>
      <dgm:t>
        <a:bodyPr/>
        <a:lstStyle/>
        <a:p>
          <a:endParaRPr lang="de-DE" dirty="0"/>
        </a:p>
      </dgm:t>
    </dgm:pt>
    <dgm:pt modelId="{4D7D689E-4E22-433E-92CD-9F6A494E3154}">
      <dgm:prSet phldrT="[Text]" custT="1"/>
      <dgm:spPr>
        <a:solidFill>
          <a:schemeClr val="accent1">
            <a:lumMod val="7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de-DE" sz="1600" dirty="0"/>
            <a:t>Suchposition</a:t>
          </a:r>
        </a:p>
      </dgm:t>
    </dgm:pt>
    <dgm:pt modelId="{195FC8BA-C21F-4209-A13F-7FC60DC38026}" type="parTrans" cxnId="{DA1A075A-15CF-429C-9644-497DC35C834E}">
      <dgm:prSet/>
      <dgm:spPr/>
      <dgm:t>
        <a:bodyPr/>
        <a:lstStyle/>
        <a:p>
          <a:endParaRPr lang="de-DE"/>
        </a:p>
      </dgm:t>
    </dgm:pt>
    <dgm:pt modelId="{EC5BCCB5-D9C0-4CB9-A5E2-267B42CBDCF0}" type="sibTrans" cxnId="{DA1A075A-15CF-429C-9644-497DC35C834E}">
      <dgm:prSet/>
      <dgm:spPr/>
      <dgm:t>
        <a:bodyPr/>
        <a:lstStyle/>
        <a:p>
          <a:endParaRPr lang="de-DE" dirty="0"/>
        </a:p>
      </dgm:t>
    </dgm:pt>
    <dgm:pt modelId="{4D6F83B6-594A-448B-AA5C-717D08F3485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Andockposition</a:t>
          </a:r>
        </a:p>
      </dgm:t>
    </dgm:pt>
    <dgm:pt modelId="{845BAF76-2D1B-48F2-AF31-BB06BC50A99E}" type="parTrans" cxnId="{7286F512-B585-4DCF-9B4C-36A25239A332}">
      <dgm:prSet/>
      <dgm:spPr/>
      <dgm:t>
        <a:bodyPr/>
        <a:lstStyle/>
        <a:p>
          <a:endParaRPr lang="de-DE"/>
        </a:p>
      </dgm:t>
    </dgm:pt>
    <dgm:pt modelId="{9858DE3D-28C5-4EE1-8A67-FEDFF2BC3EF0}" type="sibTrans" cxnId="{7286F512-B585-4DCF-9B4C-36A25239A332}">
      <dgm:prSet/>
      <dgm:spPr/>
      <dgm:t>
        <a:bodyPr/>
        <a:lstStyle/>
        <a:p>
          <a:endParaRPr lang="de-DE" dirty="0"/>
        </a:p>
      </dgm:t>
    </dgm:pt>
    <dgm:pt modelId="{8DAB0F4E-3893-438D-86B2-95734866E155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Andocken</a:t>
          </a:r>
        </a:p>
      </dgm:t>
    </dgm:pt>
    <dgm:pt modelId="{3A514B75-47CA-4F21-9AB2-E499D02DF510}" type="parTrans" cxnId="{5FC8803D-FD0C-4B98-9732-D1E83D92B420}">
      <dgm:prSet/>
      <dgm:spPr/>
      <dgm:t>
        <a:bodyPr/>
        <a:lstStyle/>
        <a:p>
          <a:endParaRPr lang="de-DE"/>
        </a:p>
      </dgm:t>
    </dgm:pt>
    <dgm:pt modelId="{4568D691-7887-4423-B868-509B28B2C6DD}" type="sibTrans" cxnId="{5FC8803D-FD0C-4B98-9732-D1E83D92B420}">
      <dgm:prSet/>
      <dgm:spPr/>
      <dgm:t>
        <a:bodyPr/>
        <a:lstStyle/>
        <a:p>
          <a:endParaRPr lang="de-DE" dirty="0"/>
        </a:p>
      </dgm:t>
    </dgm:pt>
    <dgm:pt modelId="{77957E4F-C753-494D-9EBB-72CADBDD868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Kippen</a:t>
          </a:r>
          <a:endParaRPr lang="de-DE" sz="1400" dirty="0"/>
        </a:p>
      </dgm:t>
    </dgm:pt>
    <dgm:pt modelId="{0DF9E37C-3A0E-4B11-B7B8-B8140993B8CB}" type="parTrans" cxnId="{4506375F-DBAA-4356-AA40-D287504F4D98}">
      <dgm:prSet/>
      <dgm:spPr/>
      <dgm:t>
        <a:bodyPr/>
        <a:lstStyle/>
        <a:p>
          <a:endParaRPr lang="de-DE"/>
        </a:p>
      </dgm:t>
    </dgm:pt>
    <dgm:pt modelId="{1968557C-6C6C-453E-9A75-68FA9C736C1D}" type="sibTrans" cxnId="{4506375F-DBAA-4356-AA40-D287504F4D98}">
      <dgm:prSet/>
      <dgm:spPr/>
      <dgm:t>
        <a:bodyPr/>
        <a:lstStyle/>
        <a:p>
          <a:endParaRPr lang="de-DE" dirty="0"/>
        </a:p>
      </dgm:t>
    </dgm:pt>
    <dgm:pt modelId="{1A75C099-6039-4014-A5B3-A03D2509217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Landen</a:t>
          </a:r>
          <a:endParaRPr lang="de-DE" sz="1400" dirty="0"/>
        </a:p>
      </dgm:t>
    </dgm:pt>
    <dgm:pt modelId="{46847A42-4D7A-422D-B1D3-B14729E2F00C}" type="parTrans" cxnId="{341FD612-2787-4781-B9B2-F8DB5A4F25E3}">
      <dgm:prSet/>
      <dgm:spPr/>
      <dgm:t>
        <a:bodyPr/>
        <a:lstStyle/>
        <a:p>
          <a:endParaRPr lang="de-DE"/>
        </a:p>
      </dgm:t>
    </dgm:pt>
    <dgm:pt modelId="{A79A7271-FAEC-46E1-98F0-EBCBC5092D0B}" type="sibTrans" cxnId="{341FD612-2787-4781-B9B2-F8DB5A4F25E3}">
      <dgm:prSet/>
      <dgm:spPr/>
      <dgm:t>
        <a:bodyPr/>
        <a:lstStyle/>
        <a:p>
          <a:endParaRPr lang="de-DE" dirty="0"/>
        </a:p>
      </dgm:t>
    </dgm:pt>
    <dgm:pt modelId="{E3B46000-8D9D-48CA-B6DC-DF8E3B00615A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Ende</a:t>
          </a:r>
        </a:p>
      </dgm:t>
    </dgm:pt>
    <dgm:pt modelId="{F5EF1A9A-A7F5-4C61-B92C-9D9E5A4DBDEC}" type="parTrans" cxnId="{39161FD9-BC87-44D7-878F-46A1D1EC1303}">
      <dgm:prSet/>
      <dgm:spPr/>
      <dgm:t>
        <a:bodyPr/>
        <a:lstStyle/>
        <a:p>
          <a:endParaRPr lang="de-DE"/>
        </a:p>
      </dgm:t>
    </dgm:pt>
    <dgm:pt modelId="{65629664-F9FD-4C12-AF2E-58C4D3E1FF90}" type="sibTrans" cxnId="{39161FD9-BC87-44D7-878F-46A1D1EC1303}">
      <dgm:prSet/>
      <dgm:spPr/>
      <dgm:t>
        <a:bodyPr/>
        <a:lstStyle/>
        <a:p>
          <a:endParaRPr lang="de-DE"/>
        </a:p>
      </dgm:t>
    </dgm:pt>
    <dgm:pt modelId="{6D28180D-6040-4099-BEC6-E89FA638D3D1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100" dirty="0"/>
            <a:t>Seile aufwickeln</a:t>
          </a:r>
        </a:p>
      </dgm:t>
    </dgm:pt>
    <dgm:pt modelId="{E0B7B27B-678C-4D63-9E5E-6CB016E65BE8}" type="parTrans" cxnId="{0C180664-906F-4533-8D68-BF8068735614}">
      <dgm:prSet/>
      <dgm:spPr/>
      <dgm:t>
        <a:bodyPr/>
        <a:lstStyle/>
        <a:p>
          <a:endParaRPr lang="de-DE"/>
        </a:p>
      </dgm:t>
    </dgm:pt>
    <dgm:pt modelId="{635FFBEF-E24C-4B45-8084-9C8295DA5D12}" type="sibTrans" cxnId="{0C180664-906F-4533-8D68-BF8068735614}">
      <dgm:prSet/>
      <dgm:spPr/>
      <dgm:t>
        <a:bodyPr/>
        <a:lstStyle/>
        <a:p>
          <a:endParaRPr lang="de-DE"/>
        </a:p>
      </dgm:t>
    </dgm:pt>
    <dgm:pt modelId="{03DBFE1B-FD0E-409F-A661-8F8EC021EB5A}">
      <dgm:prSet phldrT="[Text]" custT="1"/>
      <dgm:spPr>
        <a:solidFill>
          <a:schemeClr val="accent1">
            <a:lumMod val="7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de-DE" sz="1100" dirty="0"/>
            <a:t>Plattform suchen</a:t>
          </a:r>
        </a:p>
      </dgm:t>
    </dgm:pt>
    <dgm:pt modelId="{F8955455-FF20-4F05-8D8D-CB3997149252}" type="parTrans" cxnId="{3B996B02-E73C-486F-BE9C-17861CB74A06}">
      <dgm:prSet/>
      <dgm:spPr/>
      <dgm:t>
        <a:bodyPr/>
        <a:lstStyle/>
        <a:p>
          <a:endParaRPr lang="de-DE"/>
        </a:p>
      </dgm:t>
    </dgm:pt>
    <dgm:pt modelId="{3EE248D9-FA15-4A2E-9405-A154758E5431}" type="sibTrans" cxnId="{3B996B02-E73C-486F-BE9C-17861CB74A06}">
      <dgm:prSet/>
      <dgm:spPr/>
      <dgm:t>
        <a:bodyPr/>
        <a:lstStyle/>
        <a:p>
          <a:endParaRPr lang="de-DE"/>
        </a:p>
      </dgm:t>
    </dgm:pt>
    <dgm:pt modelId="{59DCA7BD-6EFB-4AC4-96E6-233DD96CFFC3}">
      <dgm:prSet phldrT="[Text]" custT="1"/>
      <dgm:spPr>
        <a:solidFill>
          <a:schemeClr val="accent1">
            <a:lumMod val="7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de-DE" sz="1100" dirty="0"/>
            <a:t>LED 1 einschalten</a:t>
          </a:r>
        </a:p>
      </dgm:t>
    </dgm:pt>
    <dgm:pt modelId="{C3CD3C29-1FE6-45C7-984D-EA11E1C7F5B5}" type="parTrans" cxnId="{4071CFD0-2354-40DD-941B-5CBD99EB2F91}">
      <dgm:prSet/>
      <dgm:spPr/>
      <dgm:t>
        <a:bodyPr/>
        <a:lstStyle/>
        <a:p>
          <a:endParaRPr lang="de-DE"/>
        </a:p>
      </dgm:t>
    </dgm:pt>
    <dgm:pt modelId="{744CF09D-1E80-4A4D-8762-B3DD455A30B1}" type="sibTrans" cxnId="{4071CFD0-2354-40DD-941B-5CBD99EB2F91}">
      <dgm:prSet/>
      <dgm:spPr/>
      <dgm:t>
        <a:bodyPr/>
        <a:lstStyle/>
        <a:p>
          <a:endParaRPr lang="de-DE"/>
        </a:p>
      </dgm:t>
    </dgm:pt>
    <dgm:pt modelId="{163BAD71-4BAD-41B9-9166-5CBD00DD663C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2 und Magnete einschalten</a:t>
          </a:r>
        </a:p>
      </dgm:t>
    </dgm:pt>
    <dgm:pt modelId="{6B3C02B4-B4BA-4017-AE3B-F0504C3DEA4B}" type="parTrans" cxnId="{A631B898-C43F-46F3-AF29-298A3C9D1D9A}">
      <dgm:prSet/>
      <dgm:spPr/>
      <dgm:t>
        <a:bodyPr/>
        <a:lstStyle/>
        <a:p>
          <a:endParaRPr lang="de-DE"/>
        </a:p>
      </dgm:t>
    </dgm:pt>
    <dgm:pt modelId="{ABA9EF47-94FE-434B-B93A-41DE2B1006C2}" type="sibTrans" cxnId="{A631B898-C43F-46F3-AF29-298A3C9D1D9A}">
      <dgm:prSet/>
      <dgm:spPr/>
      <dgm:t>
        <a:bodyPr/>
        <a:lstStyle/>
        <a:p>
          <a:endParaRPr lang="de-DE"/>
        </a:p>
      </dgm:t>
    </dgm:pt>
    <dgm:pt modelId="{9D1D438C-4B22-4DC0-85D6-518E183DF183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Seile lösen</a:t>
          </a:r>
        </a:p>
      </dgm:t>
    </dgm:pt>
    <dgm:pt modelId="{B6EB72E2-6394-445E-8143-FC5B084D6CDF}" type="parTrans" cxnId="{AD978B5E-FED6-4A3F-89BC-ADCAF7956A68}">
      <dgm:prSet/>
      <dgm:spPr/>
      <dgm:t>
        <a:bodyPr/>
        <a:lstStyle/>
        <a:p>
          <a:endParaRPr lang="de-DE"/>
        </a:p>
      </dgm:t>
    </dgm:pt>
    <dgm:pt modelId="{0B8CD78E-F672-4440-9613-E7D6F62D1BBA}" type="sibTrans" cxnId="{AD978B5E-FED6-4A3F-89BC-ADCAF7956A68}">
      <dgm:prSet/>
      <dgm:spPr/>
      <dgm:t>
        <a:bodyPr/>
        <a:lstStyle/>
        <a:p>
          <a:endParaRPr lang="de-DE"/>
        </a:p>
      </dgm:t>
    </dgm:pt>
    <dgm:pt modelId="{F494AB4F-4C41-4D6D-8C9D-98F016919B9D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4 einschalten</a:t>
          </a:r>
        </a:p>
      </dgm:t>
    </dgm:pt>
    <dgm:pt modelId="{F5120C3D-61A0-4EFC-81FE-095BCE6FAF32}" type="parTrans" cxnId="{2F4BD7B1-9504-43C3-9974-9AAD06CA93B2}">
      <dgm:prSet/>
      <dgm:spPr/>
      <dgm:t>
        <a:bodyPr/>
        <a:lstStyle/>
        <a:p>
          <a:endParaRPr lang="de-DE"/>
        </a:p>
      </dgm:t>
    </dgm:pt>
    <dgm:pt modelId="{C8815042-C913-4984-B902-06382AE83B19}" type="sibTrans" cxnId="{2F4BD7B1-9504-43C3-9974-9AAD06CA93B2}">
      <dgm:prSet/>
      <dgm:spPr/>
      <dgm:t>
        <a:bodyPr/>
        <a:lstStyle/>
        <a:p>
          <a:endParaRPr lang="de-DE"/>
        </a:p>
      </dgm:t>
    </dgm:pt>
    <dgm:pt modelId="{53E92C1C-D8B5-4840-B287-19BFAF6581CF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Mitteilung an anderen Roboter</a:t>
          </a:r>
        </a:p>
      </dgm:t>
    </dgm:pt>
    <dgm:pt modelId="{1A3C1DA9-C1F9-4699-9FDA-9C995B8DAD24}" type="parTrans" cxnId="{C2706373-CFA9-4263-AACF-F05D685097AC}">
      <dgm:prSet/>
      <dgm:spPr/>
      <dgm:t>
        <a:bodyPr/>
        <a:lstStyle/>
        <a:p>
          <a:endParaRPr lang="de-DE"/>
        </a:p>
      </dgm:t>
    </dgm:pt>
    <dgm:pt modelId="{D23A8796-C5B4-4342-8B46-25D58D9F4E21}" type="sibTrans" cxnId="{C2706373-CFA9-4263-AACF-F05D685097AC}">
      <dgm:prSet/>
      <dgm:spPr/>
      <dgm:t>
        <a:bodyPr/>
        <a:lstStyle/>
        <a:p>
          <a:endParaRPr lang="de-DE"/>
        </a:p>
      </dgm:t>
    </dgm:pt>
    <dgm:pt modelId="{EA83A197-95B3-477F-8E15-91898205571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Alle LEDs ausschalten</a:t>
          </a:r>
        </a:p>
      </dgm:t>
    </dgm:pt>
    <dgm:pt modelId="{2BEF019D-3C83-418A-934C-022A1B7223B7}" type="parTrans" cxnId="{1BA8B6D8-E0A0-4F28-BC16-0CA21792A156}">
      <dgm:prSet/>
      <dgm:spPr/>
      <dgm:t>
        <a:bodyPr/>
        <a:lstStyle/>
        <a:p>
          <a:endParaRPr lang="de-DE"/>
        </a:p>
      </dgm:t>
    </dgm:pt>
    <dgm:pt modelId="{26A94992-B0F4-448E-ADFF-70764BD54C6B}" type="sibTrans" cxnId="{1BA8B6D8-E0A0-4F28-BC16-0CA21792A156}">
      <dgm:prSet/>
      <dgm:spPr/>
      <dgm:t>
        <a:bodyPr/>
        <a:lstStyle/>
        <a:p>
          <a:endParaRPr lang="de-DE"/>
        </a:p>
      </dgm:t>
    </dgm:pt>
    <dgm:pt modelId="{707137E3-A9C3-437C-ACAE-E857E4DD85A1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100" dirty="0">
              <a:solidFill>
                <a:schemeClr val="bg1"/>
              </a:solidFill>
            </a:rPr>
            <a:t>Startknopf gedrückt oder Startsignal vom Partnerroboter erhalten</a:t>
          </a:r>
          <a:endParaRPr lang="de-DE" sz="1100" dirty="0"/>
        </a:p>
      </dgm:t>
    </dgm:pt>
    <dgm:pt modelId="{D9B3C1F0-38F6-4BED-A52A-98E5A6204E86}" type="parTrans" cxnId="{5C46EA3C-14A0-4BA8-9239-0D2CFF2C6D9F}">
      <dgm:prSet/>
      <dgm:spPr/>
      <dgm:t>
        <a:bodyPr/>
        <a:lstStyle/>
        <a:p>
          <a:endParaRPr lang="de-DE"/>
        </a:p>
      </dgm:t>
    </dgm:pt>
    <dgm:pt modelId="{971F1418-6605-4896-85E5-12AC3D4BBB99}" type="sibTrans" cxnId="{5C46EA3C-14A0-4BA8-9239-0D2CFF2C6D9F}">
      <dgm:prSet/>
      <dgm:spPr/>
      <dgm:t>
        <a:bodyPr/>
        <a:lstStyle/>
        <a:p>
          <a:endParaRPr lang="de-DE"/>
        </a:p>
      </dgm:t>
    </dgm:pt>
    <dgm:pt modelId="{F1DE8E7B-CF03-4A53-8EAB-3EDD287A094D}">
      <dgm:prSet phldrT="[Text]" custT="1"/>
      <dgm:spPr>
        <a:solidFill>
          <a:schemeClr val="accent1">
            <a:lumMod val="7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de-DE" sz="1100" dirty="0"/>
            <a:t>Plattformposition übermitteln</a:t>
          </a:r>
        </a:p>
      </dgm:t>
    </dgm:pt>
    <dgm:pt modelId="{CB787A15-E47B-4EC1-B51F-25016F057531}" type="parTrans" cxnId="{26758788-C2E1-4564-BD27-B47F46564FFA}">
      <dgm:prSet/>
      <dgm:spPr/>
      <dgm:t>
        <a:bodyPr/>
        <a:lstStyle/>
        <a:p>
          <a:endParaRPr lang="de-DE"/>
        </a:p>
      </dgm:t>
    </dgm:pt>
    <dgm:pt modelId="{FC5396F4-65E9-48EC-B139-2442349B2B54}" type="sibTrans" cxnId="{26758788-C2E1-4564-BD27-B47F46564FFA}">
      <dgm:prSet/>
      <dgm:spPr/>
      <dgm:t>
        <a:bodyPr/>
        <a:lstStyle/>
        <a:p>
          <a:endParaRPr lang="de-DE"/>
        </a:p>
      </dgm:t>
    </dgm:pt>
    <dgm:pt modelId="{51B703EE-0B4E-4C98-9DE0-3A6A97F52703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100" dirty="0"/>
            <a:t>Zur Suchposition bewegen</a:t>
          </a:r>
        </a:p>
      </dgm:t>
    </dgm:pt>
    <dgm:pt modelId="{5A707CF0-DBAF-4F59-B2DC-7083D6A58CED}" type="parTrans" cxnId="{8EBAA55A-CA5B-4791-8CC3-0D3AC37F842A}">
      <dgm:prSet/>
      <dgm:spPr/>
      <dgm:t>
        <a:bodyPr/>
        <a:lstStyle/>
        <a:p>
          <a:endParaRPr lang="de-DE"/>
        </a:p>
      </dgm:t>
    </dgm:pt>
    <dgm:pt modelId="{5F55B5EB-D7E8-4643-8DB9-E1D41ED8E9B0}" type="sibTrans" cxnId="{8EBAA55A-CA5B-4791-8CC3-0D3AC37F842A}">
      <dgm:prSet/>
      <dgm:spPr/>
      <dgm:t>
        <a:bodyPr/>
        <a:lstStyle/>
        <a:p>
          <a:endParaRPr lang="de-DE"/>
        </a:p>
      </dgm:t>
    </dgm:pt>
    <dgm:pt modelId="{104DD65D-7827-43FB-A234-742872ED6E24}">
      <dgm:prSet phldrT="[Text]" custT="1"/>
      <dgm:spPr>
        <a:solidFill>
          <a:schemeClr val="accent1">
            <a:lumMod val="7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de-DE" sz="1100" dirty="0"/>
            <a:t>Zur Andockposition bewegen</a:t>
          </a:r>
        </a:p>
      </dgm:t>
    </dgm:pt>
    <dgm:pt modelId="{A65B9263-D6DC-4F2B-9200-122D2F98184D}" type="parTrans" cxnId="{85A34591-4188-4531-BB7F-841E874C606A}">
      <dgm:prSet/>
      <dgm:spPr/>
      <dgm:t>
        <a:bodyPr/>
        <a:lstStyle/>
        <a:p>
          <a:endParaRPr lang="de-DE"/>
        </a:p>
      </dgm:t>
    </dgm:pt>
    <dgm:pt modelId="{5665CBCE-AE78-4399-940B-32AC454B2762}" type="sibTrans" cxnId="{85A34591-4188-4531-BB7F-841E874C606A}">
      <dgm:prSet/>
      <dgm:spPr/>
      <dgm:t>
        <a:bodyPr/>
        <a:lstStyle/>
        <a:p>
          <a:endParaRPr lang="de-DE"/>
        </a:p>
      </dgm:t>
    </dgm:pt>
    <dgm:pt modelId="{EE49CE6A-667B-4526-B5E0-2418FB945D6E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Zur Plattformposi-tion bewegen</a:t>
          </a:r>
        </a:p>
      </dgm:t>
    </dgm:pt>
    <dgm:pt modelId="{212336C7-6868-455D-BAF2-8CDB53FC3A85}" type="parTrans" cxnId="{6478A1D4-BA38-41AE-BD06-697B222DD22B}">
      <dgm:prSet/>
      <dgm:spPr/>
      <dgm:t>
        <a:bodyPr/>
        <a:lstStyle/>
        <a:p>
          <a:endParaRPr lang="de-DE"/>
        </a:p>
      </dgm:t>
    </dgm:pt>
    <dgm:pt modelId="{C69AF92D-AC70-4C64-A65F-733149E9391F}" type="sibTrans" cxnId="{6478A1D4-BA38-41AE-BD06-697B222DD22B}">
      <dgm:prSet/>
      <dgm:spPr/>
      <dgm:t>
        <a:bodyPr/>
        <a:lstStyle/>
        <a:p>
          <a:endParaRPr lang="de-DE"/>
        </a:p>
      </dgm:t>
    </dgm:pt>
    <dgm:pt modelId="{65CA100A-6545-4F70-8EA3-03E211AE8DE6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Zum Andocken bewegen</a:t>
          </a:r>
        </a:p>
      </dgm:t>
    </dgm:pt>
    <dgm:pt modelId="{DEFE0149-22E0-49B0-9E8C-25A3AEF37E3D}" type="parTrans" cxnId="{E5086407-58D9-4D86-B522-FDE70B23F81C}">
      <dgm:prSet/>
      <dgm:spPr/>
      <dgm:t>
        <a:bodyPr/>
        <a:lstStyle/>
        <a:p>
          <a:endParaRPr lang="de-DE"/>
        </a:p>
      </dgm:t>
    </dgm:pt>
    <dgm:pt modelId="{24238EEE-74F1-44A5-93AF-D4A246DA73C5}" type="sibTrans" cxnId="{E5086407-58D9-4D86-B522-FDE70B23F81C}">
      <dgm:prSet/>
      <dgm:spPr/>
      <dgm:t>
        <a:bodyPr/>
        <a:lstStyle/>
        <a:p>
          <a:endParaRPr lang="de-DE"/>
        </a:p>
      </dgm:t>
    </dgm:pt>
    <dgm:pt modelId="{C1EE2E91-BBEA-44E2-8659-1BFC8DE5C8BF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3 einschalten</a:t>
          </a:r>
        </a:p>
      </dgm:t>
    </dgm:pt>
    <dgm:pt modelId="{DE4E2E55-B198-4243-A93D-B70F57AED227}" type="sibTrans" cxnId="{52226ADA-A03A-4F9A-95EA-8673534FE1C4}">
      <dgm:prSet/>
      <dgm:spPr/>
      <dgm:t>
        <a:bodyPr/>
        <a:lstStyle/>
        <a:p>
          <a:endParaRPr lang="de-DE"/>
        </a:p>
      </dgm:t>
    </dgm:pt>
    <dgm:pt modelId="{981DB82A-7B97-496E-831B-3C52819968B6}" type="parTrans" cxnId="{52226ADA-A03A-4F9A-95EA-8673534FE1C4}">
      <dgm:prSet/>
      <dgm:spPr/>
      <dgm:t>
        <a:bodyPr/>
        <a:lstStyle/>
        <a:p>
          <a:endParaRPr lang="de-DE"/>
        </a:p>
      </dgm:t>
    </dgm:pt>
    <dgm:pt modelId="{6144B4A4-5C7D-4FA7-A0FC-EA158E142D66}" type="pres">
      <dgm:prSet presAssocID="{A362C48D-B9F9-4191-8C80-5E4FEDA78397}" presName="Name0" presStyleCnt="0">
        <dgm:presLayoutVars>
          <dgm:dir/>
          <dgm:resizeHandles val="exact"/>
        </dgm:presLayoutVars>
      </dgm:prSet>
      <dgm:spPr/>
    </dgm:pt>
    <dgm:pt modelId="{ABC2F036-703A-4B18-B7F0-46406A83C0F2}" type="pres">
      <dgm:prSet presAssocID="{2F21D440-5DA4-4899-827E-DAFDE73F3D75}" presName="node" presStyleLbl="node1" presStyleIdx="0" presStyleCnt="7" custScaleX="132814">
        <dgm:presLayoutVars>
          <dgm:bulletEnabled val="1"/>
        </dgm:presLayoutVars>
      </dgm:prSet>
      <dgm:spPr/>
    </dgm:pt>
    <dgm:pt modelId="{0BAF5359-F5A8-4F63-B346-25BC82DCE0DC}" type="pres">
      <dgm:prSet presAssocID="{AB1FD3EB-244F-40DB-99A6-C8F9A356AFE5}" presName="sibTrans" presStyleLbl="sibTrans2D1" presStyleIdx="0" presStyleCnt="6"/>
      <dgm:spPr/>
    </dgm:pt>
    <dgm:pt modelId="{6C142587-B649-4857-9683-D42FC7674766}" type="pres">
      <dgm:prSet presAssocID="{AB1FD3EB-244F-40DB-99A6-C8F9A356AFE5}" presName="connectorText" presStyleLbl="sibTrans2D1" presStyleIdx="0" presStyleCnt="6"/>
      <dgm:spPr/>
    </dgm:pt>
    <dgm:pt modelId="{F62BECA3-2052-45CF-9805-6D8F3A8A35F4}" type="pres">
      <dgm:prSet presAssocID="{4D7D689E-4E22-433E-92CD-9F6A494E3154}" presName="node" presStyleLbl="node1" presStyleIdx="1" presStyleCnt="7" custScaleX="135788">
        <dgm:presLayoutVars>
          <dgm:bulletEnabled val="1"/>
        </dgm:presLayoutVars>
      </dgm:prSet>
      <dgm:spPr/>
    </dgm:pt>
    <dgm:pt modelId="{29DD8CD2-B5A2-4175-8147-BFE102CCEED5}" type="pres">
      <dgm:prSet presAssocID="{EC5BCCB5-D9C0-4CB9-A5E2-267B42CBDCF0}" presName="sibTrans" presStyleLbl="sibTrans2D1" presStyleIdx="1" presStyleCnt="6"/>
      <dgm:spPr/>
    </dgm:pt>
    <dgm:pt modelId="{42354100-8018-430C-B12C-524C6DD2F06A}" type="pres">
      <dgm:prSet presAssocID="{EC5BCCB5-D9C0-4CB9-A5E2-267B42CBDCF0}" presName="connectorText" presStyleLbl="sibTrans2D1" presStyleIdx="1" presStyleCnt="6"/>
      <dgm:spPr/>
    </dgm:pt>
    <dgm:pt modelId="{2BFD7690-EFAA-48D9-8287-9B150C3E41FB}" type="pres">
      <dgm:prSet presAssocID="{4D6F83B6-594A-448B-AA5C-717D08F34851}" presName="node" presStyleLbl="node1" presStyleIdx="2" presStyleCnt="7" custScaleX="144752">
        <dgm:presLayoutVars>
          <dgm:bulletEnabled val="1"/>
        </dgm:presLayoutVars>
      </dgm:prSet>
      <dgm:spPr/>
    </dgm:pt>
    <dgm:pt modelId="{66C60440-F6B4-497B-B087-B78A4116E0C4}" type="pres">
      <dgm:prSet presAssocID="{9858DE3D-28C5-4EE1-8A67-FEDFF2BC3EF0}" presName="sibTrans" presStyleLbl="sibTrans2D1" presStyleIdx="2" presStyleCnt="6"/>
      <dgm:spPr/>
    </dgm:pt>
    <dgm:pt modelId="{45BBD5AA-528C-44D1-A6C5-289650329233}" type="pres">
      <dgm:prSet presAssocID="{9858DE3D-28C5-4EE1-8A67-FEDFF2BC3EF0}" presName="connectorText" presStyleLbl="sibTrans2D1" presStyleIdx="2" presStyleCnt="6"/>
      <dgm:spPr/>
    </dgm:pt>
    <dgm:pt modelId="{3B61874F-C87F-43F5-9A71-399746B169AA}" type="pres">
      <dgm:prSet presAssocID="{8DAB0F4E-3893-438D-86B2-95734866E155}" presName="node" presStyleLbl="node1" presStyleIdx="3" presStyleCnt="7" custScaleX="126022">
        <dgm:presLayoutVars>
          <dgm:bulletEnabled val="1"/>
        </dgm:presLayoutVars>
      </dgm:prSet>
      <dgm:spPr/>
    </dgm:pt>
    <dgm:pt modelId="{F379A3E6-B832-42FF-B6D2-2090FEEACAAE}" type="pres">
      <dgm:prSet presAssocID="{4568D691-7887-4423-B868-509B28B2C6DD}" presName="sibTrans" presStyleLbl="sibTrans2D1" presStyleIdx="3" presStyleCnt="6"/>
      <dgm:spPr/>
    </dgm:pt>
    <dgm:pt modelId="{7F00B891-BFD6-42AC-9813-1FF4AF52142F}" type="pres">
      <dgm:prSet presAssocID="{4568D691-7887-4423-B868-509B28B2C6DD}" presName="connectorText" presStyleLbl="sibTrans2D1" presStyleIdx="3" presStyleCnt="6"/>
      <dgm:spPr/>
    </dgm:pt>
    <dgm:pt modelId="{8B9DC39C-7B2C-4426-B868-E2EE305F1CC6}" type="pres">
      <dgm:prSet presAssocID="{77957E4F-C753-494D-9EBB-72CADBDD8682}" presName="node" presStyleLbl="node1" presStyleIdx="4" presStyleCnt="7">
        <dgm:presLayoutVars>
          <dgm:bulletEnabled val="1"/>
        </dgm:presLayoutVars>
      </dgm:prSet>
      <dgm:spPr/>
    </dgm:pt>
    <dgm:pt modelId="{4E0E1FDA-8083-4E49-BCED-53FED3CE20D3}" type="pres">
      <dgm:prSet presAssocID="{1968557C-6C6C-453E-9A75-68FA9C736C1D}" presName="sibTrans" presStyleLbl="sibTrans2D1" presStyleIdx="4" presStyleCnt="6"/>
      <dgm:spPr/>
    </dgm:pt>
    <dgm:pt modelId="{0200F1BC-54C9-4167-A0F7-D9C7BCB1212D}" type="pres">
      <dgm:prSet presAssocID="{1968557C-6C6C-453E-9A75-68FA9C736C1D}" presName="connectorText" presStyleLbl="sibTrans2D1" presStyleIdx="4" presStyleCnt="6"/>
      <dgm:spPr/>
    </dgm:pt>
    <dgm:pt modelId="{56FAFC3B-5A3D-40E9-8783-3FD7B26A28D1}" type="pres">
      <dgm:prSet presAssocID="{1A75C099-6039-4014-A5B3-A03D2509217A}" presName="node" presStyleLbl="node1" presStyleIdx="5" presStyleCnt="7">
        <dgm:presLayoutVars>
          <dgm:bulletEnabled val="1"/>
        </dgm:presLayoutVars>
      </dgm:prSet>
      <dgm:spPr/>
    </dgm:pt>
    <dgm:pt modelId="{6F618DE0-973E-4EB0-80A8-BCBB99B3C38F}" type="pres">
      <dgm:prSet presAssocID="{A79A7271-FAEC-46E1-98F0-EBCBC5092D0B}" presName="sibTrans" presStyleLbl="sibTrans2D1" presStyleIdx="5" presStyleCnt="6"/>
      <dgm:spPr/>
    </dgm:pt>
    <dgm:pt modelId="{01C7E292-26B0-4A0B-A70C-FD0A03F8E668}" type="pres">
      <dgm:prSet presAssocID="{A79A7271-FAEC-46E1-98F0-EBCBC5092D0B}" presName="connectorText" presStyleLbl="sibTrans2D1" presStyleIdx="5" presStyleCnt="6"/>
      <dgm:spPr/>
    </dgm:pt>
    <dgm:pt modelId="{CB9B16A0-9328-465F-BF04-D023509C0B1F}" type="pres">
      <dgm:prSet presAssocID="{E3B46000-8D9D-48CA-B6DC-DF8E3B00615A}" presName="node" presStyleLbl="node1" presStyleIdx="6" presStyleCnt="7">
        <dgm:presLayoutVars>
          <dgm:bulletEnabled val="1"/>
        </dgm:presLayoutVars>
      </dgm:prSet>
      <dgm:spPr/>
    </dgm:pt>
  </dgm:ptLst>
  <dgm:cxnLst>
    <dgm:cxn modelId="{CF95FA00-1281-4D53-B7F6-22FE0FD8C52D}" type="presOf" srcId="{AB1FD3EB-244F-40DB-99A6-C8F9A356AFE5}" destId="{0BAF5359-F5A8-4F63-B346-25BC82DCE0DC}" srcOrd="0" destOrd="0" presId="urn:microsoft.com/office/officeart/2005/8/layout/process1"/>
    <dgm:cxn modelId="{3B996B02-E73C-486F-BE9C-17861CB74A06}" srcId="{4D7D689E-4E22-433E-92CD-9F6A494E3154}" destId="{03DBFE1B-FD0E-409F-A661-8F8EC021EB5A}" srcOrd="0" destOrd="0" parTransId="{F8955455-FF20-4F05-8D8D-CB3997149252}" sibTransId="{3EE248D9-FA15-4A2E-9405-A154758E5431}"/>
    <dgm:cxn modelId="{E5086407-58D9-4D86-B522-FDE70B23F81C}" srcId="{8DAB0F4E-3893-438D-86B2-95734866E155}" destId="{65CA100A-6545-4F70-8EA3-03E211AE8DE6}" srcOrd="0" destOrd="0" parTransId="{DEFE0149-22E0-49B0-9E8C-25A3AEF37E3D}" sibTransId="{24238EEE-74F1-44A5-93AF-D4A246DA73C5}"/>
    <dgm:cxn modelId="{D944F408-532B-4A0B-B7F1-3365CF9B6EAA}" type="presOf" srcId="{163BAD71-4BAD-41B9-9166-5CBD00DD663C}" destId="{2BFD7690-EFAA-48D9-8287-9B150C3E41FB}" srcOrd="0" destOrd="1" presId="urn:microsoft.com/office/officeart/2005/8/layout/process1"/>
    <dgm:cxn modelId="{ECC4DA0E-015C-4F09-A454-A2A5B3139246}" type="presOf" srcId="{C1EE2E91-BBEA-44E2-8659-1BFC8DE5C8BF}" destId="{8B9DC39C-7B2C-4426-B868-E2EE305F1CC6}" srcOrd="0" destOrd="1" presId="urn:microsoft.com/office/officeart/2005/8/layout/process1"/>
    <dgm:cxn modelId="{341FD612-2787-4781-B9B2-F8DB5A4F25E3}" srcId="{A362C48D-B9F9-4191-8C80-5E4FEDA78397}" destId="{1A75C099-6039-4014-A5B3-A03D2509217A}" srcOrd="5" destOrd="0" parTransId="{46847A42-4D7A-422D-B1D3-B14729E2F00C}" sibTransId="{A79A7271-FAEC-46E1-98F0-EBCBC5092D0B}"/>
    <dgm:cxn modelId="{7286F512-B585-4DCF-9B4C-36A25239A332}" srcId="{A362C48D-B9F9-4191-8C80-5E4FEDA78397}" destId="{4D6F83B6-594A-448B-AA5C-717D08F34851}" srcOrd="2" destOrd="0" parTransId="{845BAF76-2D1B-48F2-AF31-BB06BC50A99E}" sibTransId="{9858DE3D-28C5-4EE1-8A67-FEDFF2BC3EF0}"/>
    <dgm:cxn modelId="{13B7D11B-D207-45D1-B967-289FE2FBDE74}" type="presOf" srcId="{51B703EE-0B4E-4C98-9DE0-3A6A97F52703}" destId="{ABC2F036-703A-4B18-B7F0-46406A83C0F2}" srcOrd="0" destOrd="3" presId="urn:microsoft.com/office/officeart/2005/8/layout/process1"/>
    <dgm:cxn modelId="{5334CC1D-9709-4128-9409-1F2CE63B4D15}" type="presOf" srcId="{8DAB0F4E-3893-438D-86B2-95734866E155}" destId="{3B61874F-C87F-43F5-9A71-399746B169AA}" srcOrd="0" destOrd="0" presId="urn:microsoft.com/office/officeart/2005/8/layout/process1"/>
    <dgm:cxn modelId="{41917C1F-377C-4CBF-98AE-00F3EFE4CAE4}" type="presOf" srcId="{A362C48D-B9F9-4191-8C80-5E4FEDA78397}" destId="{6144B4A4-5C7D-4FA7-A0FC-EA158E142D66}" srcOrd="0" destOrd="0" presId="urn:microsoft.com/office/officeart/2005/8/layout/process1"/>
    <dgm:cxn modelId="{42D3A625-365E-4026-B6ED-35E85FECABF9}" type="presOf" srcId="{E3B46000-8D9D-48CA-B6DC-DF8E3B00615A}" destId="{CB9B16A0-9328-465F-BF04-D023509C0B1F}" srcOrd="0" destOrd="0" presId="urn:microsoft.com/office/officeart/2005/8/layout/process1"/>
    <dgm:cxn modelId="{75FA5C27-64FF-40C1-B891-09A3550EDB2D}" type="presOf" srcId="{59DCA7BD-6EFB-4AC4-96E6-233DD96CFFC3}" destId="{F62BECA3-2052-45CF-9805-6D8F3A8A35F4}" srcOrd="0" destOrd="2" presId="urn:microsoft.com/office/officeart/2005/8/layout/process1"/>
    <dgm:cxn modelId="{EEEFEA27-D399-4B06-808F-55030B393312}" type="presOf" srcId="{1A75C099-6039-4014-A5B3-A03D2509217A}" destId="{56FAFC3B-5A3D-40E9-8783-3FD7B26A28D1}" srcOrd="0" destOrd="0" presId="urn:microsoft.com/office/officeart/2005/8/layout/process1"/>
    <dgm:cxn modelId="{8E63152F-161A-4E70-B633-1874B0E0E0A5}" type="presOf" srcId="{707137E3-A9C3-437C-ACAE-E857E4DD85A1}" destId="{ABC2F036-703A-4B18-B7F0-46406A83C0F2}" srcOrd="0" destOrd="2" presId="urn:microsoft.com/office/officeart/2005/8/layout/process1"/>
    <dgm:cxn modelId="{5C46EA3C-14A0-4BA8-9239-0D2CFF2C6D9F}" srcId="{2F21D440-5DA4-4899-827E-DAFDE73F3D75}" destId="{707137E3-A9C3-437C-ACAE-E857E4DD85A1}" srcOrd="1" destOrd="0" parTransId="{D9B3C1F0-38F6-4BED-A52A-98E5A6204E86}" sibTransId="{971F1418-6605-4896-85E5-12AC3D4BBB99}"/>
    <dgm:cxn modelId="{1DC51E3D-0603-456A-B18A-49E4196D9096}" type="presOf" srcId="{4568D691-7887-4423-B868-509B28B2C6DD}" destId="{F379A3E6-B832-42FF-B6D2-2090FEEACAAE}" srcOrd="0" destOrd="0" presId="urn:microsoft.com/office/officeart/2005/8/layout/process1"/>
    <dgm:cxn modelId="{5FC8803D-FD0C-4B98-9732-D1E83D92B420}" srcId="{A362C48D-B9F9-4191-8C80-5E4FEDA78397}" destId="{8DAB0F4E-3893-438D-86B2-95734866E155}" srcOrd="3" destOrd="0" parTransId="{3A514B75-47CA-4F21-9AB2-E499D02DF510}" sibTransId="{4568D691-7887-4423-B868-509B28B2C6DD}"/>
    <dgm:cxn modelId="{0A6ACC5C-788E-4C1B-8FA1-B627E2C04425}" type="presOf" srcId="{9858DE3D-28C5-4EE1-8A67-FEDFF2BC3EF0}" destId="{45BBD5AA-528C-44D1-A6C5-289650329233}" srcOrd="1" destOrd="0" presId="urn:microsoft.com/office/officeart/2005/8/layout/process1"/>
    <dgm:cxn modelId="{AD978B5E-FED6-4A3F-89BC-ADCAF7956A68}" srcId="{77957E4F-C753-494D-9EBB-72CADBDD8682}" destId="{9D1D438C-4B22-4DC0-85D6-518E183DF183}" srcOrd="1" destOrd="0" parTransId="{B6EB72E2-6394-445E-8143-FC5B084D6CDF}" sibTransId="{0B8CD78E-F672-4440-9613-E7D6F62D1BBA}"/>
    <dgm:cxn modelId="{4506375F-DBAA-4356-AA40-D287504F4D98}" srcId="{A362C48D-B9F9-4191-8C80-5E4FEDA78397}" destId="{77957E4F-C753-494D-9EBB-72CADBDD8682}" srcOrd="4" destOrd="0" parTransId="{0DF9E37C-3A0E-4B11-B7B8-B8140993B8CB}" sibTransId="{1968557C-6C6C-453E-9A75-68FA9C736C1D}"/>
    <dgm:cxn modelId="{0C180664-906F-4533-8D68-BF8068735614}" srcId="{2F21D440-5DA4-4899-827E-DAFDE73F3D75}" destId="{6D28180D-6040-4099-BEC6-E89FA638D3D1}" srcOrd="0" destOrd="0" parTransId="{E0B7B27B-678C-4D63-9E5E-6CB016E65BE8}" sibTransId="{635FFBEF-E24C-4B45-8084-9C8295DA5D12}"/>
    <dgm:cxn modelId="{31D9AF48-D77C-4E4C-90FD-2ACC17CADAC2}" type="presOf" srcId="{A79A7271-FAEC-46E1-98F0-EBCBC5092D0B}" destId="{6F618DE0-973E-4EB0-80A8-BCBB99B3C38F}" srcOrd="0" destOrd="0" presId="urn:microsoft.com/office/officeart/2005/8/layout/process1"/>
    <dgm:cxn modelId="{680E6549-4A0E-429F-B896-94D65E1F697E}" type="presOf" srcId="{4568D691-7887-4423-B868-509B28B2C6DD}" destId="{7F00B891-BFD6-42AC-9813-1FF4AF52142F}" srcOrd="1" destOrd="0" presId="urn:microsoft.com/office/officeart/2005/8/layout/process1"/>
    <dgm:cxn modelId="{CE33BB4A-B610-468B-AFB9-E32F842595D5}" type="presOf" srcId="{6D28180D-6040-4099-BEC6-E89FA638D3D1}" destId="{ABC2F036-703A-4B18-B7F0-46406A83C0F2}" srcOrd="0" destOrd="1" presId="urn:microsoft.com/office/officeart/2005/8/layout/process1"/>
    <dgm:cxn modelId="{FEA03E4B-4784-4BDC-8867-EB09F60A9C68}" type="presOf" srcId="{2F21D440-5DA4-4899-827E-DAFDE73F3D75}" destId="{ABC2F036-703A-4B18-B7F0-46406A83C0F2}" srcOrd="0" destOrd="0" presId="urn:microsoft.com/office/officeart/2005/8/layout/process1"/>
    <dgm:cxn modelId="{216FDA6E-3E1D-4EF5-8F9F-F4CEFE2B8A9F}" type="presOf" srcId="{F1DE8E7B-CF03-4A53-8EAB-3EDD287A094D}" destId="{F62BECA3-2052-45CF-9805-6D8F3A8A35F4}" srcOrd="0" destOrd="3" presId="urn:microsoft.com/office/officeart/2005/8/layout/process1"/>
    <dgm:cxn modelId="{C2706373-CFA9-4263-AACF-F05D685097AC}" srcId="{E3B46000-8D9D-48CA-B6DC-DF8E3B00615A}" destId="{53E92C1C-D8B5-4840-B287-19BFAF6581CF}" srcOrd="0" destOrd="0" parTransId="{1A3C1DA9-C1F9-4699-9FDA-9C995B8DAD24}" sibTransId="{D23A8796-C5B4-4342-8B46-25D58D9F4E21}"/>
    <dgm:cxn modelId="{44184054-5089-420C-BFC1-3DAC5ADD8AF8}" type="presOf" srcId="{4D7D689E-4E22-433E-92CD-9F6A494E3154}" destId="{F62BECA3-2052-45CF-9805-6D8F3A8A35F4}" srcOrd="0" destOrd="0" presId="urn:microsoft.com/office/officeart/2005/8/layout/process1"/>
    <dgm:cxn modelId="{DA1A075A-15CF-429C-9644-497DC35C834E}" srcId="{A362C48D-B9F9-4191-8C80-5E4FEDA78397}" destId="{4D7D689E-4E22-433E-92CD-9F6A494E3154}" srcOrd="1" destOrd="0" parTransId="{195FC8BA-C21F-4209-A13F-7FC60DC38026}" sibTransId="{EC5BCCB5-D9C0-4CB9-A5E2-267B42CBDCF0}"/>
    <dgm:cxn modelId="{8EBAA55A-CA5B-4791-8CC3-0D3AC37F842A}" srcId="{2F21D440-5DA4-4899-827E-DAFDE73F3D75}" destId="{51B703EE-0B4E-4C98-9DE0-3A6A97F52703}" srcOrd="2" destOrd="0" parTransId="{5A707CF0-DBAF-4F59-B2DC-7083D6A58CED}" sibTransId="{5F55B5EB-D7E8-4643-8DB9-E1D41ED8E9B0}"/>
    <dgm:cxn modelId="{0AFEC180-C095-4696-BE68-66A23AE70D5A}" type="presOf" srcId="{EE49CE6A-667B-4526-B5E0-2418FB945D6E}" destId="{56FAFC3B-5A3D-40E9-8783-3FD7B26A28D1}" srcOrd="0" destOrd="2" presId="urn:microsoft.com/office/officeart/2005/8/layout/process1"/>
    <dgm:cxn modelId="{6E676F86-BED5-475F-9106-C992B501B2D2}" type="presOf" srcId="{EC5BCCB5-D9C0-4CB9-A5E2-267B42CBDCF0}" destId="{42354100-8018-430C-B12C-524C6DD2F06A}" srcOrd="1" destOrd="0" presId="urn:microsoft.com/office/officeart/2005/8/layout/process1"/>
    <dgm:cxn modelId="{26758788-C2E1-4564-BD27-B47F46564FFA}" srcId="{4D7D689E-4E22-433E-92CD-9F6A494E3154}" destId="{F1DE8E7B-CF03-4A53-8EAB-3EDD287A094D}" srcOrd="2" destOrd="0" parTransId="{CB787A15-E47B-4EC1-B51F-25016F057531}" sibTransId="{FC5396F4-65E9-48EC-B139-2442349B2B54}"/>
    <dgm:cxn modelId="{7B1BB389-5332-4CF5-9C73-9579016F6286}" type="presOf" srcId="{EA83A197-95B3-477F-8E15-91898205571A}" destId="{CB9B16A0-9328-465F-BF04-D023509C0B1F}" srcOrd="0" destOrd="2" presId="urn:microsoft.com/office/officeart/2005/8/layout/process1"/>
    <dgm:cxn modelId="{B797B18F-15EA-4EB4-8828-AAE718B3FD63}" type="presOf" srcId="{F494AB4F-4C41-4D6D-8C9D-98F016919B9D}" destId="{56FAFC3B-5A3D-40E9-8783-3FD7B26A28D1}" srcOrd="0" destOrd="1" presId="urn:microsoft.com/office/officeart/2005/8/layout/process1"/>
    <dgm:cxn modelId="{86650C91-B704-40D1-B57B-90D79CD12011}" type="presOf" srcId="{1968557C-6C6C-453E-9A75-68FA9C736C1D}" destId="{0200F1BC-54C9-4167-A0F7-D9C7BCB1212D}" srcOrd="1" destOrd="0" presId="urn:microsoft.com/office/officeart/2005/8/layout/process1"/>
    <dgm:cxn modelId="{85A34591-4188-4531-BB7F-841E874C606A}" srcId="{4D7D689E-4E22-433E-92CD-9F6A494E3154}" destId="{104DD65D-7827-43FB-A234-742872ED6E24}" srcOrd="3" destOrd="0" parTransId="{A65B9263-D6DC-4F2B-9200-122D2F98184D}" sibTransId="{5665CBCE-AE78-4399-940B-32AC454B2762}"/>
    <dgm:cxn modelId="{B73AC796-E47B-483F-BAFD-C4211A22DA3B}" type="presOf" srcId="{104DD65D-7827-43FB-A234-742872ED6E24}" destId="{F62BECA3-2052-45CF-9805-6D8F3A8A35F4}" srcOrd="0" destOrd="4" presId="urn:microsoft.com/office/officeart/2005/8/layout/process1"/>
    <dgm:cxn modelId="{A631B898-C43F-46F3-AF29-298A3C9D1D9A}" srcId="{4D6F83B6-594A-448B-AA5C-717D08F34851}" destId="{163BAD71-4BAD-41B9-9166-5CBD00DD663C}" srcOrd="0" destOrd="0" parTransId="{6B3C02B4-B4BA-4017-AE3B-F0504C3DEA4B}" sibTransId="{ABA9EF47-94FE-434B-B93A-41DE2B1006C2}"/>
    <dgm:cxn modelId="{7CCBD999-1BFD-4B24-BEB4-CE2251252F93}" type="presOf" srcId="{4D6F83B6-594A-448B-AA5C-717D08F34851}" destId="{2BFD7690-EFAA-48D9-8287-9B150C3E41FB}" srcOrd="0" destOrd="0" presId="urn:microsoft.com/office/officeart/2005/8/layout/process1"/>
    <dgm:cxn modelId="{8F1EC49B-7D74-4750-88FD-677BC52B524C}" type="presOf" srcId="{AB1FD3EB-244F-40DB-99A6-C8F9A356AFE5}" destId="{6C142587-B649-4857-9683-D42FC7674766}" srcOrd="1" destOrd="0" presId="urn:microsoft.com/office/officeart/2005/8/layout/process1"/>
    <dgm:cxn modelId="{923A60A1-4514-4620-B335-93D6675E0539}" type="presOf" srcId="{9D1D438C-4B22-4DC0-85D6-518E183DF183}" destId="{8B9DC39C-7B2C-4426-B868-E2EE305F1CC6}" srcOrd="0" destOrd="2" presId="urn:microsoft.com/office/officeart/2005/8/layout/process1"/>
    <dgm:cxn modelId="{234E64A8-84F8-4271-B6DF-ADBF13ED82D2}" type="presOf" srcId="{03DBFE1B-FD0E-409F-A661-8F8EC021EB5A}" destId="{F62BECA3-2052-45CF-9805-6D8F3A8A35F4}" srcOrd="0" destOrd="1" presId="urn:microsoft.com/office/officeart/2005/8/layout/process1"/>
    <dgm:cxn modelId="{BEBDFAAA-68E5-4A73-80D1-B15B8D5B7EE5}" type="presOf" srcId="{1968557C-6C6C-453E-9A75-68FA9C736C1D}" destId="{4E0E1FDA-8083-4E49-BCED-53FED3CE20D3}" srcOrd="0" destOrd="0" presId="urn:microsoft.com/office/officeart/2005/8/layout/process1"/>
    <dgm:cxn modelId="{2F4BD7B1-9504-43C3-9974-9AAD06CA93B2}" srcId="{1A75C099-6039-4014-A5B3-A03D2509217A}" destId="{F494AB4F-4C41-4D6D-8C9D-98F016919B9D}" srcOrd="0" destOrd="0" parTransId="{F5120C3D-61A0-4EFC-81FE-095BCE6FAF32}" sibTransId="{C8815042-C913-4984-B902-06382AE83B19}"/>
    <dgm:cxn modelId="{DEE878B7-D2C3-4E0B-BD5D-80E5A76BED36}" type="presOf" srcId="{65CA100A-6545-4F70-8EA3-03E211AE8DE6}" destId="{3B61874F-C87F-43F5-9A71-399746B169AA}" srcOrd="0" destOrd="1" presId="urn:microsoft.com/office/officeart/2005/8/layout/process1"/>
    <dgm:cxn modelId="{54B2B3BE-C607-4694-A682-250AD72778BF}" type="presOf" srcId="{A79A7271-FAEC-46E1-98F0-EBCBC5092D0B}" destId="{01C7E292-26B0-4A0B-A70C-FD0A03F8E668}" srcOrd="1" destOrd="0" presId="urn:microsoft.com/office/officeart/2005/8/layout/process1"/>
    <dgm:cxn modelId="{4071CFD0-2354-40DD-941B-5CBD99EB2F91}" srcId="{4D7D689E-4E22-433E-92CD-9F6A494E3154}" destId="{59DCA7BD-6EFB-4AC4-96E6-233DD96CFFC3}" srcOrd="1" destOrd="0" parTransId="{C3CD3C29-1FE6-45C7-984D-EA11E1C7F5B5}" sibTransId="{744CF09D-1E80-4A4D-8762-B3DD455A30B1}"/>
    <dgm:cxn modelId="{CF0AD8D0-13BD-4C62-8583-B26671573249}" type="presOf" srcId="{77957E4F-C753-494D-9EBB-72CADBDD8682}" destId="{8B9DC39C-7B2C-4426-B868-E2EE305F1CC6}" srcOrd="0" destOrd="0" presId="urn:microsoft.com/office/officeart/2005/8/layout/process1"/>
    <dgm:cxn modelId="{E2E369D2-6C0D-406D-A45B-B909DA2B8E46}" type="presOf" srcId="{53E92C1C-D8B5-4840-B287-19BFAF6581CF}" destId="{CB9B16A0-9328-465F-BF04-D023509C0B1F}" srcOrd="0" destOrd="1" presId="urn:microsoft.com/office/officeart/2005/8/layout/process1"/>
    <dgm:cxn modelId="{98FDFED2-EED9-44A5-B10E-268C185C00EA}" type="presOf" srcId="{9858DE3D-28C5-4EE1-8A67-FEDFF2BC3EF0}" destId="{66C60440-F6B4-497B-B087-B78A4116E0C4}" srcOrd="0" destOrd="0" presId="urn:microsoft.com/office/officeart/2005/8/layout/process1"/>
    <dgm:cxn modelId="{6478A1D4-BA38-41AE-BD06-697B222DD22B}" srcId="{1A75C099-6039-4014-A5B3-A03D2509217A}" destId="{EE49CE6A-667B-4526-B5E0-2418FB945D6E}" srcOrd="1" destOrd="0" parTransId="{212336C7-6868-455D-BAF2-8CDB53FC3A85}" sibTransId="{C69AF92D-AC70-4C64-A65F-733149E9391F}"/>
    <dgm:cxn modelId="{1BA8B6D8-E0A0-4F28-BC16-0CA21792A156}" srcId="{E3B46000-8D9D-48CA-B6DC-DF8E3B00615A}" destId="{EA83A197-95B3-477F-8E15-91898205571A}" srcOrd="1" destOrd="0" parTransId="{2BEF019D-3C83-418A-934C-022A1B7223B7}" sibTransId="{26A94992-B0F4-448E-ADFF-70764BD54C6B}"/>
    <dgm:cxn modelId="{39161FD9-BC87-44D7-878F-46A1D1EC1303}" srcId="{A362C48D-B9F9-4191-8C80-5E4FEDA78397}" destId="{E3B46000-8D9D-48CA-B6DC-DF8E3B00615A}" srcOrd="6" destOrd="0" parTransId="{F5EF1A9A-A7F5-4C61-B92C-9D9E5A4DBDEC}" sibTransId="{65629664-F9FD-4C12-AF2E-58C4D3E1FF90}"/>
    <dgm:cxn modelId="{52226ADA-A03A-4F9A-95EA-8673534FE1C4}" srcId="{77957E4F-C753-494D-9EBB-72CADBDD8682}" destId="{C1EE2E91-BBEA-44E2-8659-1BFC8DE5C8BF}" srcOrd="0" destOrd="0" parTransId="{981DB82A-7B97-496E-831B-3C52819968B6}" sibTransId="{DE4E2E55-B198-4243-A93D-B70F57AED227}"/>
    <dgm:cxn modelId="{118A63DF-C27F-4629-8C46-583578003604}" type="presOf" srcId="{EC5BCCB5-D9C0-4CB9-A5E2-267B42CBDCF0}" destId="{29DD8CD2-B5A2-4175-8147-BFE102CCEED5}" srcOrd="0" destOrd="0" presId="urn:microsoft.com/office/officeart/2005/8/layout/process1"/>
    <dgm:cxn modelId="{FA718AE6-BA0A-47FC-9F6C-18BB0B184BC5}" srcId="{A362C48D-B9F9-4191-8C80-5E4FEDA78397}" destId="{2F21D440-5DA4-4899-827E-DAFDE73F3D75}" srcOrd="0" destOrd="0" parTransId="{DBBD923E-8C3C-46F7-BC9D-9914F756EA49}" sibTransId="{AB1FD3EB-244F-40DB-99A6-C8F9A356AFE5}"/>
    <dgm:cxn modelId="{92EAC638-29C6-4AFB-85F9-E168B85BECBE}" type="presParOf" srcId="{6144B4A4-5C7D-4FA7-A0FC-EA158E142D66}" destId="{ABC2F036-703A-4B18-B7F0-46406A83C0F2}" srcOrd="0" destOrd="0" presId="urn:microsoft.com/office/officeart/2005/8/layout/process1"/>
    <dgm:cxn modelId="{1339F14B-116C-4642-9BB9-DDCD62D05EFF}" type="presParOf" srcId="{6144B4A4-5C7D-4FA7-A0FC-EA158E142D66}" destId="{0BAF5359-F5A8-4F63-B346-25BC82DCE0DC}" srcOrd="1" destOrd="0" presId="urn:microsoft.com/office/officeart/2005/8/layout/process1"/>
    <dgm:cxn modelId="{CA9AF86F-6299-4E5F-A775-D8509D438CA0}" type="presParOf" srcId="{0BAF5359-F5A8-4F63-B346-25BC82DCE0DC}" destId="{6C142587-B649-4857-9683-D42FC7674766}" srcOrd="0" destOrd="0" presId="urn:microsoft.com/office/officeart/2005/8/layout/process1"/>
    <dgm:cxn modelId="{30677A7D-957F-4E6B-97E6-68966603C1E8}" type="presParOf" srcId="{6144B4A4-5C7D-4FA7-A0FC-EA158E142D66}" destId="{F62BECA3-2052-45CF-9805-6D8F3A8A35F4}" srcOrd="2" destOrd="0" presId="urn:microsoft.com/office/officeart/2005/8/layout/process1"/>
    <dgm:cxn modelId="{BA271F41-BA6E-43C8-B2D5-557EA0162209}" type="presParOf" srcId="{6144B4A4-5C7D-4FA7-A0FC-EA158E142D66}" destId="{29DD8CD2-B5A2-4175-8147-BFE102CCEED5}" srcOrd="3" destOrd="0" presId="urn:microsoft.com/office/officeart/2005/8/layout/process1"/>
    <dgm:cxn modelId="{963B0508-54A5-4168-8CAC-079387B79315}" type="presParOf" srcId="{29DD8CD2-B5A2-4175-8147-BFE102CCEED5}" destId="{42354100-8018-430C-B12C-524C6DD2F06A}" srcOrd="0" destOrd="0" presId="urn:microsoft.com/office/officeart/2005/8/layout/process1"/>
    <dgm:cxn modelId="{3CB2C460-889A-4E36-93FA-6199B376FAA1}" type="presParOf" srcId="{6144B4A4-5C7D-4FA7-A0FC-EA158E142D66}" destId="{2BFD7690-EFAA-48D9-8287-9B150C3E41FB}" srcOrd="4" destOrd="0" presId="urn:microsoft.com/office/officeart/2005/8/layout/process1"/>
    <dgm:cxn modelId="{C4E3CC95-23C4-4A90-8FC1-015622D2400A}" type="presParOf" srcId="{6144B4A4-5C7D-4FA7-A0FC-EA158E142D66}" destId="{66C60440-F6B4-497B-B087-B78A4116E0C4}" srcOrd="5" destOrd="0" presId="urn:microsoft.com/office/officeart/2005/8/layout/process1"/>
    <dgm:cxn modelId="{E8A592BB-C5CF-44B7-A961-36B26B9F0BE6}" type="presParOf" srcId="{66C60440-F6B4-497B-B087-B78A4116E0C4}" destId="{45BBD5AA-528C-44D1-A6C5-289650329233}" srcOrd="0" destOrd="0" presId="urn:microsoft.com/office/officeart/2005/8/layout/process1"/>
    <dgm:cxn modelId="{3FEB1402-C903-45EA-8822-84DB0BF3AEB2}" type="presParOf" srcId="{6144B4A4-5C7D-4FA7-A0FC-EA158E142D66}" destId="{3B61874F-C87F-43F5-9A71-399746B169AA}" srcOrd="6" destOrd="0" presId="urn:microsoft.com/office/officeart/2005/8/layout/process1"/>
    <dgm:cxn modelId="{A4320CA7-7CC8-4471-B5B5-93D3ACD3F155}" type="presParOf" srcId="{6144B4A4-5C7D-4FA7-A0FC-EA158E142D66}" destId="{F379A3E6-B832-42FF-B6D2-2090FEEACAAE}" srcOrd="7" destOrd="0" presId="urn:microsoft.com/office/officeart/2005/8/layout/process1"/>
    <dgm:cxn modelId="{AFB05055-28EE-4AB3-9757-E3CEA946BE03}" type="presParOf" srcId="{F379A3E6-B832-42FF-B6D2-2090FEEACAAE}" destId="{7F00B891-BFD6-42AC-9813-1FF4AF52142F}" srcOrd="0" destOrd="0" presId="urn:microsoft.com/office/officeart/2005/8/layout/process1"/>
    <dgm:cxn modelId="{F7D09F8D-3BD5-4CEA-9DC8-39C92B5D191A}" type="presParOf" srcId="{6144B4A4-5C7D-4FA7-A0FC-EA158E142D66}" destId="{8B9DC39C-7B2C-4426-B868-E2EE305F1CC6}" srcOrd="8" destOrd="0" presId="urn:microsoft.com/office/officeart/2005/8/layout/process1"/>
    <dgm:cxn modelId="{1CB10E07-D873-4AD3-98B4-DE52B57B68FA}" type="presParOf" srcId="{6144B4A4-5C7D-4FA7-A0FC-EA158E142D66}" destId="{4E0E1FDA-8083-4E49-BCED-53FED3CE20D3}" srcOrd="9" destOrd="0" presId="urn:microsoft.com/office/officeart/2005/8/layout/process1"/>
    <dgm:cxn modelId="{336AB593-B55E-4A35-914E-B3BD984C89A0}" type="presParOf" srcId="{4E0E1FDA-8083-4E49-BCED-53FED3CE20D3}" destId="{0200F1BC-54C9-4167-A0F7-D9C7BCB1212D}" srcOrd="0" destOrd="0" presId="urn:microsoft.com/office/officeart/2005/8/layout/process1"/>
    <dgm:cxn modelId="{2536BE5C-3EA8-4E4E-9AB4-577EC9299BE3}" type="presParOf" srcId="{6144B4A4-5C7D-4FA7-A0FC-EA158E142D66}" destId="{56FAFC3B-5A3D-40E9-8783-3FD7B26A28D1}" srcOrd="10" destOrd="0" presId="urn:microsoft.com/office/officeart/2005/8/layout/process1"/>
    <dgm:cxn modelId="{92C37C09-29D4-474F-8779-3B7E0B0E2415}" type="presParOf" srcId="{6144B4A4-5C7D-4FA7-A0FC-EA158E142D66}" destId="{6F618DE0-973E-4EB0-80A8-BCBB99B3C38F}" srcOrd="11" destOrd="0" presId="urn:microsoft.com/office/officeart/2005/8/layout/process1"/>
    <dgm:cxn modelId="{64B7D235-D120-44E3-99FE-C0DD6B06396A}" type="presParOf" srcId="{6F618DE0-973E-4EB0-80A8-BCBB99B3C38F}" destId="{01C7E292-26B0-4A0B-A70C-FD0A03F8E668}" srcOrd="0" destOrd="0" presId="urn:microsoft.com/office/officeart/2005/8/layout/process1"/>
    <dgm:cxn modelId="{9CEDBA1E-EACE-4F6C-B9EC-118C11D6BE94}" type="presParOf" srcId="{6144B4A4-5C7D-4FA7-A0FC-EA158E142D66}" destId="{CB9B16A0-9328-465F-BF04-D023509C0B1F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62C48D-B9F9-4191-8C80-5E4FEDA7839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F21D440-5DA4-4899-827E-DAFDE73F3D75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600" dirty="0"/>
            <a:t>Start</a:t>
          </a:r>
        </a:p>
      </dgm:t>
    </dgm:pt>
    <dgm:pt modelId="{DBBD923E-8C3C-46F7-BC9D-9914F756EA49}" type="parTrans" cxnId="{FA718AE6-BA0A-47FC-9F6C-18BB0B184BC5}">
      <dgm:prSet/>
      <dgm:spPr/>
      <dgm:t>
        <a:bodyPr/>
        <a:lstStyle/>
        <a:p>
          <a:endParaRPr lang="de-DE"/>
        </a:p>
      </dgm:t>
    </dgm:pt>
    <dgm:pt modelId="{AB1FD3EB-244F-40DB-99A6-C8F9A356AFE5}" type="sibTrans" cxnId="{FA718AE6-BA0A-47FC-9F6C-18BB0B184BC5}">
      <dgm:prSet/>
      <dgm:spPr/>
      <dgm:t>
        <a:bodyPr/>
        <a:lstStyle/>
        <a:p>
          <a:endParaRPr lang="de-DE" dirty="0"/>
        </a:p>
      </dgm:t>
    </dgm:pt>
    <dgm:pt modelId="{4D7D689E-4E22-433E-92CD-9F6A494E3154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Suchposition</a:t>
          </a:r>
        </a:p>
      </dgm:t>
    </dgm:pt>
    <dgm:pt modelId="{195FC8BA-C21F-4209-A13F-7FC60DC38026}" type="parTrans" cxnId="{DA1A075A-15CF-429C-9644-497DC35C834E}">
      <dgm:prSet/>
      <dgm:spPr/>
      <dgm:t>
        <a:bodyPr/>
        <a:lstStyle/>
        <a:p>
          <a:endParaRPr lang="de-DE"/>
        </a:p>
      </dgm:t>
    </dgm:pt>
    <dgm:pt modelId="{EC5BCCB5-D9C0-4CB9-A5E2-267B42CBDCF0}" type="sibTrans" cxnId="{DA1A075A-15CF-429C-9644-497DC35C834E}">
      <dgm:prSet/>
      <dgm:spPr/>
      <dgm:t>
        <a:bodyPr/>
        <a:lstStyle/>
        <a:p>
          <a:endParaRPr lang="de-DE" dirty="0"/>
        </a:p>
      </dgm:t>
    </dgm:pt>
    <dgm:pt modelId="{4D6F83B6-594A-448B-AA5C-717D08F34851}">
      <dgm:prSet phldrT="[Text]" custT="1"/>
      <dgm:spPr>
        <a:solidFill>
          <a:schemeClr val="accent1">
            <a:lumMod val="7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de-DE" sz="1600" dirty="0"/>
            <a:t>Andockposition</a:t>
          </a:r>
        </a:p>
      </dgm:t>
    </dgm:pt>
    <dgm:pt modelId="{845BAF76-2D1B-48F2-AF31-BB06BC50A99E}" type="parTrans" cxnId="{7286F512-B585-4DCF-9B4C-36A25239A332}">
      <dgm:prSet/>
      <dgm:spPr/>
      <dgm:t>
        <a:bodyPr/>
        <a:lstStyle/>
        <a:p>
          <a:endParaRPr lang="de-DE"/>
        </a:p>
      </dgm:t>
    </dgm:pt>
    <dgm:pt modelId="{9858DE3D-28C5-4EE1-8A67-FEDFF2BC3EF0}" type="sibTrans" cxnId="{7286F512-B585-4DCF-9B4C-36A25239A332}">
      <dgm:prSet/>
      <dgm:spPr/>
      <dgm:t>
        <a:bodyPr/>
        <a:lstStyle/>
        <a:p>
          <a:endParaRPr lang="de-DE" dirty="0"/>
        </a:p>
      </dgm:t>
    </dgm:pt>
    <dgm:pt modelId="{8DAB0F4E-3893-438D-86B2-95734866E155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Andocken</a:t>
          </a:r>
        </a:p>
      </dgm:t>
    </dgm:pt>
    <dgm:pt modelId="{3A514B75-47CA-4F21-9AB2-E499D02DF510}" type="parTrans" cxnId="{5FC8803D-FD0C-4B98-9732-D1E83D92B420}">
      <dgm:prSet/>
      <dgm:spPr/>
      <dgm:t>
        <a:bodyPr/>
        <a:lstStyle/>
        <a:p>
          <a:endParaRPr lang="de-DE"/>
        </a:p>
      </dgm:t>
    </dgm:pt>
    <dgm:pt modelId="{4568D691-7887-4423-B868-509B28B2C6DD}" type="sibTrans" cxnId="{5FC8803D-FD0C-4B98-9732-D1E83D92B420}">
      <dgm:prSet/>
      <dgm:spPr/>
      <dgm:t>
        <a:bodyPr/>
        <a:lstStyle/>
        <a:p>
          <a:endParaRPr lang="de-DE" dirty="0"/>
        </a:p>
      </dgm:t>
    </dgm:pt>
    <dgm:pt modelId="{77957E4F-C753-494D-9EBB-72CADBDD868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Kippen</a:t>
          </a:r>
          <a:endParaRPr lang="de-DE" sz="1400" dirty="0"/>
        </a:p>
      </dgm:t>
    </dgm:pt>
    <dgm:pt modelId="{0DF9E37C-3A0E-4B11-B7B8-B8140993B8CB}" type="parTrans" cxnId="{4506375F-DBAA-4356-AA40-D287504F4D98}">
      <dgm:prSet/>
      <dgm:spPr/>
      <dgm:t>
        <a:bodyPr/>
        <a:lstStyle/>
        <a:p>
          <a:endParaRPr lang="de-DE"/>
        </a:p>
      </dgm:t>
    </dgm:pt>
    <dgm:pt modelId="{1968557C-6C6C-453E-9A75-68FA9C736C1D}" type="sibTrans" cxnId="{4506375F-DBAA-4356-AA40-D287504F4D98}">
      <dgm:prSet/>
      <dgm:spPr/>
      <dgm:t>
        <a:bodyPr/>
        <a:lstStyle/>
        <a:p>
          <a:endParaRPr lang="de-DE" dirty="0"/>
        </a:p>
      </dgm:t>
    </dgm:pt>
    <dgm:pt modelId="{1A75C099-6039-4014-A5B3-A03D2509217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Landen</a:t>
          </a:r>
          <a:endParaRPr lang="de-DE" sz="1400" dirty="0"/>
        </a:p>
      </dgm:t>
    </dgm:pt>
    <dgm:pt modelId="{46847A42-4D7A-422D-B1D3-B14729E2F00C}" type="parTrans" cxnId="{341FD612-2787-4781-B9B2-F8DB5A4F25E3}">
      <dgm:prSet/>
      <dgm:spPr/>
      <dgm:t>
        <a:bodyPr/>
        <a:lstStyle/>
        <a:p>
          <a:endParaRPr lang="de-DE"/>
        </a:p>
      </dgm:t>
    </dgm:pt>
    <dgm:pt modelId="{A79A7271-FAEC-46E1-98F0-EBCBC5092D0B}" type="sibTrans" cxnId="{341FD612-2787-4781-B9B2-F8DB5A4F25E3}">
      <dgm:prSet/>
      <dgm:spPr/>
      <dgm:t>
        <a:bodyPr/>
        <a:lstStyle/>
        <a:p>
          <a:endParaRPr lang="de-DE" dirty="0"/>
        </a:p>
      </dgm:t>
    </dgm:pt>
    <dgm:pt modelId="{E3B46000-8D9D-48CA-B6DC-DF8E3B00615A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Ende</a:t>
          </a:r>
        </a:p>
      </dgm:t>
    </dgm:pt>
    <dgm:pt modelId="{F5EF1A9A-A7F5-4C61-B92C-9D9E5A4DBDEC}" type="parTrans" cxnId="{39161FD9-BC87-44D7-878F-46A1D1EC1303}">
      <dgm:prSet/>
      <dgm:spPr/>
      <dgm:t>
        <a:bodyPr/>
        <a:lstStyle/>
        <a:p>
          <a:endParaRPr lang="de-DE"/>
        </a:p>
      </dgm:t>
    </dgm:pt>
    <dgm:pt modelId="{65629664-F9FD-4C12-AF2E-58C4D3E1FF90}" type="sibTrans" cxnId="{39161FD9-BC87-44D7-878F-46A1D1EC1303}">
      <dgm:prSet/>
      <dgm:spPr/>
      <dgm:t>
        <a:bodyPr/>
        <a:lstStyle/>
        <a:p>
          <a:endParaRPr lang="de-DE"/>
        </a:p>
      </dgm:t>
    </dgm:pt>
    <dgm:pt modelId="{6D28180D-6040-4099-BEC6-E89FA638D3D1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100" dirty="0"/>
            <a:t>Seile aufwickeln</a:t>
          </a:r>
        </a:p>
      </dgm:t>
    </dgm:pt>
    <dgm:pt modelId="{E0B7B27B-678C-4D63-9E5E-6CB016E65BE8}" type="parTrans" cxnId="{0C180664-906F-4533-8D68-BF8068735614}">
      <dgm:prSet/>
      <dgm:spPr/>
      <dgm:t>
        <a:bodyPr/>
        <a:lstStyle/>
        <a:p>
          <a:endParaRPr lang="de-DE"/>
        </a:p>
      </dgm:t>
    </dgm:pt>
    <dgm:pt modelId="{635FFBEF-E24C-4B45-8084-9C8295DA5D12}" type="sibTrans" cxnId="{0C180664-906F-4533-8D68-BF8068735614}">
      <dgm:prSet/>
      <dgm:spPr/>
      <dgm:t>
        <a:bodyPr/>
        <a:lstStyle/>
        <a:p>
          <a:endParaRPr lang="de-DE"/>
        </a:p>
      </dgm:t>
    </dgm:pt>
    <dgm:pt modelId="{03DBFE1B-FD0E-409F-A661-8F8EC021EB5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Plattform suchen</a:t>
          </a:r>
        </a:p>
      </dgm:t>
    </dgm:pt>
    <dgm:pt modelId="{F8955455-FF20-4F05-8D8D-CB3997149252}" type="parTrans" cxnId="{3B996B02-E73C-486F-BE9C-17861CB74A06}">
      <dgm:prSet/>
      <dgm:spPr/>
      <dgm:t>
        <a:bodyPr/>
        <a:lstStyle/>
        <a:p>
          <a:endParaRPr lang="de-DE"/>
        </a:p>
      </dgm:t>
    </dgm:pt>
    <dgm:pt modelId="{3EE248D9-FA15-4A2E-9405-A154758E5431}" type="sibTrans" cxnId="{3B996B02-E73C-486F-BE9C-17861CB74A06}">
      <dgm:prSet/>
      <dgm:spPr/>
      <dgm:t>
        <a:bodyPr/>
        <a:lstStyle/>
        <a:p>
          <a:endParaRPr lang="de-DE"/>
        </a:p>
      </dgm:t>
    </dgm:pt>
    <dgm:pt modelId="{59DCA7BD-6EFB-4AC4-96E6-233DD96CFFC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1 einschalten</a:t>
          </a:r>
        </a:p>
      </dgm:t>
    </dgm:pt>
    <dgm:pt modelId="{C3CD3C29-1FE6-45C7-984D-EA11E1C7F5B5}" type="parTrans" cxnId="{4071CFD0-2354-40DD-941B-5CBD99EB2F91}">
      <dgm:prSet/>
      <dgm:spPr/>
      <dgm:t>
        <a:bodyPr/>
        <a:lstStyle/>
        <a:p>
          <a:endParaRPr lang="de-DE"/>
        </a:p>
      </dgm:t>
    </dgm:pt>
    <dgm:pt modelId="{744CF09D-1E80-4A4D-8762-B3DD455A30B1}" type="sibTrans" cxnId="{4071CFD0-2354-40DD-941B-5CBD99EB2F91}">
      <dgm:prSet/>
      <dgm:spPr/>
      <dgm:t>
        <a:bodyPr/>
        <a:lstStyle/>
        <a:p>
          <a:endParaRPr lang="de-DE"/>
        </a:p>
      </dgm:t>
    </dgm:pt>
    <dgm:pt modelId="{163BAD71-4BAD-41B9-9166-5CBD00DD663C}">
      <dgm:prSet phldrT="[Text]" custT="1"/>
      <dgm:spPr>
        <a:solidFill>
          <a:schemeClr val="accent1">
            <a:lumMod val="7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de-DE" sz="1100" dirty="0"/>
            <a:t>LED 2 und Magnete einschalten</a:t>
          </a:r>
        </a:p>
      </dgm:t>
    </dgm:pt>
    <dgm:pt modelId="{6B3C02B4-B4BA-4017-AE3B-F0504C3DEA4B}" type="parTrans" cxnId="{A631B898-C43F-46F3-AF29-298A3C9D1D9A}">
      <dgm:prSet/>
      <dgm:spPr/>
      <dgm:t>
        <a:bodyPr/>
        <a:lstStyle/>
        <a:p>
          <a:endParaRPr lang="de-DE"/>
        </a:p>
      </dgm:t>
    </dgm:pt>
    <dgm:pt modelId="{ABA9EF47-94FE-434B-B93A-41DE2B1006C2}" type="sibTrans" cxnId="{A631B898-C43F-46F3-AF29-298A3C9D1D9A}">
      <dgm:prSet/>
      <dgm:spPr/>
      <dgm:t>
        <a:bodyPr/>
        <a:lstStyle/>
        <a:p>
          <a:endParaRPr lang="de-DE"/>
        </a:p>
      </dgm:t>
    </dgm:pt>
    <dgm:pt modelId="{C1EE2E91-BBEA-44E2-8659-1BFC8DE5C8BF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3 einschalten</a:t>
          </a:r>
        </a:p>
      </dgm:t>
    </dgm:pt>
    <dgm:pt modelId="{981DB82A-7B97-496E-831B-3C52819968B6}" type="parTrans" cxnId="{52226ADA-A03A-4F9A-95EA-8673534FE1C4}">
      <dgm:prSet/>
      <dgm:spPr/>
      <dgm:t>
        <a:bodyPr/>
        <a:lstStyle/>
        <a:p>
          <a:endParaRPr lang="de-DE"/>
        </a:p>
      </dgm:t>
    </dgm:pt>
    <dgm:pt modelId="{DE4E2E55-B198-4243-A93D-B70F57AED227}" type="sibTrans" cxnId="{52226ADA-A03A-4F9A-95EA-8673534FE1C4}">
      <dgm:prSet/>
      <dgm:spPr/>
      <dgm:t>
        <a:bodyPr/>
        <a:lstStyle/>
        <a:p>
          <a:endParaRPr lang="de-DE"/>
        </a:p>
      </dgm:t>
    </dgm:pt>
    <dgm:pt modelId="{9D1D438C-4B22-4DC0-85D6-518E183DF183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Seile lösen</a:t>
          </a:r>
        </a:p>
      </dgm:t>
    </dgm:pt>
    <dgm:pt modelId="{B6EB72E2-6394-445E-8143-FC5B084D6CDF}" type="parTrans" cxnId="{AD978B5E-FED6-4A3F-89BC-ADCAF7956A68}">
      <dgm:prSet/>
      <dgm:spPr/>
      <dgm:t>
        <a:bodyPr/>
        <a:lstStyle/>
        <a:p>
          <a:endParaRPr lang="de-DE"/>
        </a:p>
      </dgm:t>
    </dgm:pt>
    <dgm:pt modelId="{0B8CD78E-F672-4440-9613-E7D6F62D1BBA}" type="sibTrans" cxnId="{AD978B5E-FED6-4A3F-89BC-ADCAF7956A68}">
      <dgm:prSet/>
      <dgm:spPr/>
      <dgm:t>
        <a:bodyPr/>
        <a:lstStyle/>
        <a:p>
          <a:endParaRPr lang="de-DE"/>
        </a:p>
      </dgm:t>
    </dgm:pt>
    <dgm:pt modelId="{F494AB4F-4C41-4D6D-8C9D-98F016919B9D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4 einschalten</a:t>
          </a:r>
        </a:p>
      </dgm:t>
    </dgm:pt>
    <dgm:pt modelId="{F5120C3D-61A0-4EFC-81FE-095BCE6FAF32}" type="parTrans" cxnId="{2F4BD7B1-9504-43C3-9974-9AAD06CA93B2}">
      <dgm:prSet/>
      <dgm:spPr/>
      <dgm:t>
        <a:bodyPr/>
        <a:lstStyle/>
        <a:p>
          <a:endParaRPr lang="de-DE"/>
        </a:p>
      </dgm:t>
    </dgm:pt>
    <dgm:pt modelId="{C8815042-C913-4984-B902-06382AE83B19}" type="sibTrans" cxnId="{2F4BD7B1-9504-43C3-9974-9AAD06CA93B2}">
      <dgm:prSet/>
      <dgm:spPr/>
      <dgm:t>
        <a:bodyPr/>
        <a:lstStyle/>
        <a:p>
          <a:endParaRPr lang="de-DE"/>
        </a:p>
      </dgm:t>
    </dgm:pt>
    <dgm:pt modelId="{53E92C1C-D8B5-4840-B287-19BFAF6581CF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Mitteilung an anderen Roboter</a:t>
          </a:r>
        </a:p>
      </dgm:t>
    </dgm:pt>
    <dgm:pt modelId="{1A3C1DA9-C1F9-4699-9FDA-9C995B8DAD24}" type="parTrans" cxnId="{C2706373-CFA9-4263-AACF-F05D685097AC}">
      <dgm:prSet/>
      <dgm:spPr/>
      <dgm:t>
        <a:bodyPr/>
        <a:lstStyle/>
        <a:p>
          <a:endParaRPr lang="de-DE"/>
        </a:p>
      </dgm:t>
    </dgm:pt>
    <dgm:pt modelId="{D23A8796-C5B4-4342-8B46-25D58D9F4E21}" type="sibTrans" cxnId="{C2706373-CFA9-4263-AACF-F05D685097AC}">
      <dgm:prSet/>
      <dgm:spPr/>
      <dgm:t>
        <a:bodyPr/>
        <a:lstStyle/>
        <a:p>
          <a:endParaRPr lang="de-DE"/>
        </a:p>
      </dgm:t>
    </dgm:pt>
    <dgm:pt modelId="{EA83A197-95B3-477F-8E15-91898205571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Alle LEDs ausschalten</a:t>
          </a:r>
        </a:p>
      </dgm:t>
    </dgm:pt>
    <dgm:pt modelId="{2BEF019D-3C83-418A-934C-022A1B7223B7}" type="parTrans" cxnId="{1BA8B6D8-E0A0-4F28-BC16-0CA21792A156}">
      <dgm:prSet/>
      <dgm:spPr/>
      <dgm:t>
        <a:bodyPr/>
        <a:lstStyle/>
        <a:p>
          <a:endParaRPr lang="de-DE"/>
        </a:p>
      </dgm:t>
    </dgm:pt>
    <dgm:pt modelId="{26A94992-B0F4-448E-ADFF-70764BD54C6B}" type="sibTrans" cxnId="{1BA8B6D8-E0A0-4F28-BC16-0CA21792A156}">
      <dgm:prSet/>
      <dgm:spPr/>
      <dgm:t>
        <a:bodyPr/>
        <a:lstStyle/>
        <a:p>
          <a:endParaRPr lang="de-DE"/>
        </a:p>
      </dgm:t>
    </dgm:pt>
    <dgm:pt modelId="{707137E3-A9C3-437C-ACAE-E857E4DD85A1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100" dirty="0">
              <a:solidFill>
                <a:schemeClr val="bg1"/>
              </a:solidFill>
            </a:rPr>
            <a:t>Startknopf gedrückt oder Startsignal vom Partnerroboter erhalten</a:t>
          </a:r>
          <a:endParaRPr lang="de-DE" sz="1100" dirty="0"/>
        </a:p>
      </dgm:t>
    </dgm:pt>
    <dgm:pt modelId="{D9B3C1F0-38F6-4BED-A52A-98E5A6204E86}" type="parTrans" cxnId="{5C46EA3C-14A0-4BA8-9239-0D2CFF2C6D9F}">
      <dgm:prSet/>
      <dgm:spPr/>
      <dgm:t>
        <a:bodyPr/>
        <a:lstStyle/>
        <a:p>
          <a:endParaRPr lang="de-DE"/>
        </a:p>
      </dgm:t>
    </dgm:pt>
    <dgm:pt modelId="{971F1418-6605-4896-85E5-12AC3D4BBB99}" type="sibTrans" cxnId="{5C46EA3C-14A0-4BA8-9239-0D2CFF2C6D9F}">
      <dgm:prSet/>
      <dgm:spPr/>
      <dgm:t>
        <a:bodyPr/>
        <a:lstStyle/>
        <a:p>
          <a:endParaRPr lang="de-DE"/>
        </a:p>
      </dgm:t>
    </dgm:pt>
    <dgm:pt modelId="{F1DE8E7B-CF03-4A53-8EAB-3EDD287A094D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Plattformposition übermitteln</a:t>
          </a:r>
        </a:p>
      </dgm:t>
    </dgm:pt>
    <dgm:pt modelId="{CB787A15-E47B-4EC1-B51F-25016F057531}" type="parTrans" cxnId="{26758788-C2E1-4564-BD27-B47F46564FFA}">
      <dgm:prSet/>
      <dgm:spPr/>
      <dgm:t>
        <a:bodyPr/>
        <a:lstStyle/>
        <a:p>
          <a:endParaRPr lang="de-DE"/>
        </a:p>
      </dgm:t>
    </dgm:pt>
    <dgm:pt modelId="{FC5396F4-65E9-48EC-B139-2442349B2B54}" type="sibTrans" cxnId="{26758788-C2E1-4564-BD27-B47F46564FFA}">
      <dgm:prSet/>
      <dgm:spPr/>
      <dgm:t>
        <a:bodyPr/>
        <a:lstStyle/>
        <a:p>
          <a:endParaRPr lang="de-DE"/>
        </a:p>
      </dgm:t>
    </dgm:pt>
    <dgm:pt modelId="{51B703EE-0B4E-4C98-9DE0-3A6A97F52703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100" dirty="0"/>
            <a:t>Zur Suchposition bewegen</a:t>
          </a:r>
        </a:p>
      </dgm:t>
    </dgm:pt>
    <dgm:pt modelId="{5A707CF0-DBAF-4F59-B2DC-7083D6A58CED}" type="parTrans" cxnId="{8EBAA55A-CA5B-4791-8CC3-0D3AC37F842A}">
      <dgm:prSet/>
      <dgm:spPr/>
      <dgm:t>
        <a:bodyPr/>
        <a:lstStyle/>
        <a:p>
          <a:endParaRPr lang="de-DE"/>
        </a:p>
      </dgm:t>
    </dgm:pt>
    <dgm:pt modelId="{5F55B5EB-D7E8-4643-8DB9-E1D41ED8E9B0}" type="sibTrans" cxnId="{8EBAA55A-CA5B-4791-8CC3-0D3AC37F842A}">
      <dgm:prSet/>
      <dgm:spPr/>
      <dgm:t>
        <a:bodyPr/>
        <a:lstStyle/>
        <a:p>
          <a:endParaRPr lang="de-DE"/>
        </a:p>
      </dgm:t>
    </dgm:pt>
    <dgm:pt modelId="{104DD65D-7827-43FB-A234-742872ED6E24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Zur Andockposition bewegen</a:t>
          </a:r>
        </a:p>
      </dgm:t>
    </dgm:pt>
    <dgm:pt modelId="{A65B9263-D6DC-4F2B-9200-122D2F98184D}" type="parTrans" cxnId="{85A34591-4188-4531-BB7F-841E874C606A}">
      <dgm:prSet/>
      <dgm:spPr/>
      <dgm:t>
        <a:bodyPr/>
        <a:lstStyle/>
        <a:p>
          <a:endParaRPr lang="de-DE"/>
        </a:p>
      </dgm:t>
    </dgm:pt>
    <dgm:pt modelId="{5665CBCE-AE78-4399-940B-32AC454B2762}" type="sibTrans" cxnId="{85A34591-4188-4531-BB7F-841E874C606A}">
      <dgm:prSet/>
      <dgm:spPr/>
      <dgm:t>
        <a:bodyPr/>
        <a:lstStyle/>
        <a:p>
          <a:endParaRPr lang="de-DE"/>
        </a:p>
      </dgm:t>
    </dgm:pt>
    <dgm:pt modelId="{EE49CE6A-667B-4526-B5E0-2418FB945D6E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Zur Plattformposi-tion bewegen</a:t>
          </a:r>
        </a:p>
      </dgm:t>
    </dgm:pt>
    <dgm:pt modelId="{212336C7-6868-455D-BAF2-8CDB53FC3A85}" type="parTrans" cxnId="{6478A1D4-BA38-41AE-BD06-697B222DD22B}">
      <dgm:prSet/>
      <dgm:spPr/>
      <dgm:t>
        <a:bodyPr/>
        <a:lstStyle/>
        <a:p>
          <a:endParaRPr lang="de-DE"/>
        </a:p>
      </dgm:t>
    </dgm:pt>
    <dgm:pt modelId="{C69AF92D-AC70-4C64-A65F-733149E9391F}" type="sibTrans" cxnId="{6478A1D4-BA38-41AE-BD06-697B222DD22B}">
      <dgm:prSet/>
      <dgm:spPr/>
      <dgm:t>
        <a:bodyPr/>
        <a:lstStyle/>
        <a:p>
          <a:endParaRPr lang="de-DE"/>
        </a:p>
      </dgm:t>
    </dgm:pt>
    <dgm:pt modelId="{65CA100A-6545-4F70-8EA3-03E211AE8DE6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Zum Andocken bewegen</a:t>
          </a:r>
        </a:p>
      </dgm:t>
    </dgm:pt>
    <dgm:pt modelId="{DEFE0149-22E0-49B0-9E8C-25A3AEF37E3D}" type="parTrans" cxnId="{E5086407-58D9-4D86-B522-FDE70B23F81C}">
      <dgm:prSet/>
      <dgm:spPr/>
      <dgm:t>
        <a:bodyPr/>
        <a:lstStyle/>
        <a:p>
          <a:endParaRPr lang="de-DE"/>
        </a:p>
      </dgm:t>
    </dgm:pt>
    <dgm:pt modelId="{24238EEE-74F1-44A5-93AF-D4A246DA73C5}" type="sibTrans" cxnId="{E5086407-58D9-4D86-B522-FDE70B23F81C}">
      <dgm:prSet/>
      <dgm:spPr/>
      <dgm:t>
        <a:bodyPr/>
        <a:lstStyle/>
        <a:p>
          <a:endParaRPr lang="de-DE"/>
        </a:p>
      </dgm:t>
    </dgm:pt>
    <dgm:pt modelId="{6144B4A4-5C7D-4FA7-A0FC-EA158E142D66}" type="pres">
      <dgm:prSet presAssocID="{A362C48D-B9F9-4191-8C80-5E4FEDA78397}" presName="Name0" presStyleCnt="0">
        <dgm:presLayoutVars>
          <dgm:dir/>
          <dgm:resizeHandles val="exact"/>
        </dgm:presLayoutVars>
      </dgm:prSet>
      <dgm:spPr/>
    </dgm:pt>
    <dgm:pt modelId="{ABC2F036-703A-4B18-B7F0-46406A83C0F2}" type="pres">
      <dgm:prSet presAssocID="{2F21D440-5DA4-4899-827E-DAFDE73F3D75}" presName="node" presStyleLbl="node1" presStyleIdx="0" presStyleCnt="7" custScaleX="132814">
        <dgm:presLayoutVars>
          <dgm:bulletEnabled val="1"/>
        </dgm:presLayoutVars>
      </dgm:prSet>
      <dgm:spPr/>
    </dgm:pt>
    <dgm:pt modelId="{0BAF5359-F5A8-4F63-B346-25BC82DCE0DC}" type="pres">
      <dgm:prSet presAssocID="{AB1FD3EB-244F-40DB-99A6-C8F9A356AFE5}" presName="sibTrans" presStyleLbl="sibTrans2D1" presStyleIdx="0" presStyleCnt="6"/>
      <dgm:spPr/>
    </dgm:pt>
    <dgm:pt modelId="{6C142587-B649-4857-9683-D42FC7674766}" type="pres">
      <dgm:prSet presAssocID="{AB1FD3EB-244F-40DB-99A6-C8F9A356AFE5}" presName="connectorText" presStyleLbl="sibTrans2D1" presStyleIdx="0" presStyleCnt="6"/>
      <dgm:spPr/>
    </dgm:pt>
    <dgm:pt modelId="{F62BECA3-2052-45CF-9805-6D8F3A8A35F4}" type="pres">
      <dgm:prSet presAssocID="{4D7D689E-4E22-433E-92CD-9F6A494E3154}" presName="node" presStyleLbl="node1" presStyleIdx="1" presStyleCnt="7" custScaleX="135788">
        <dgm:presLayoutVars>
          <dgm:bulletEnabled val="1"/>
        </dgm:presLayoutVars>
      </dgm:prSet>
      <dgm:spPr/>
    </dgm:pt>
    <dgm:pt modelId="{29DD8CD2-B5A2-4175-8147-BFE102CCEED5}" type="pres">
      <dgm:prSet presAssocID="{EC5BCCB5-D9C0-4CB9-A5E2-267B42CBDCF0}" presName="sibTrans" presStyleLbl="sibTrans2D1" presStyleIdx="1" presStyleCnt="6"/>
      <dgm:spPr/>
    </dgm:pt>
    <dgm:pt modelId="{42354100-8018-430C-B12C-524C6DD2F06A}" type="pres">
      <dgm:prSet presAssocID="{EC5BCCB5-D9C0-4CB9-A5E2-267B42CBDCF0}" presName="connectorText" presStyleLbl="sibTrans2D1" presStyleIdx="1" presStyleCnt="6"/>
      <dgm:spPr/>
    </dgm:pt>
    <dgm:pt modelId="{2BFD7690-EFAA-48D9-8287-9B150C3E41FB}" type="pres">
      <dgm:prSet presAssocID="{4D6F83B6-594A-448B-AA5C-717D08F34851}" presName="node" presStyleLbl="node1" presStyleIdx="2" presStyleCnt="7" custScaleX="144752">
        <dgm:presLayoutVars>
          <dgm:bulletEnabled val="1"/>
        </dgm:presLayoutVars>
      </dgm:prSet>
      <dgm:spPr/>
    </dgm:pt>
    <dgm:pt modelId="{66C60440-F6B4-497B-B087-B78A4116E0C4}" type="pres">
      <dgm:prSet presAssocID="{9858DE3D-28C5-4EE1-8A67-FEDFF2BC3EF0}" presName="sibTrans" presStyleLbl="sibTrans2D1" presStyleIdx="2" presStyleCnt="6"/>
      <dgm:spPr/>
    </dgm:pt>
    <dgm:pt modelId="{45BBD5AA-528C-44D1-A6C5-289650329233}" type="pres">
      <dgm:prSet presAssocID="{9858DE3D-28C5-4EE1-8A67-FEDFF2BC3EF0}" presName="connectorText" presStyleLbl="sibTrans2D1" presStyleIdx="2" presStyleCnt="6"/>
      <dgm:spPr/>
    </dgm:pt>
    <dgm:pt modelId="{3B61874F-C87F-43F5-9A71-399746B169AA}" type="pres">
      <dgm:prSet presAssocID="{8DAB0F4E-3893-438D-86B2-95734866E155}" presName="node" presStyleLbl="node1" presStyleIdx="3" presStyleCnt="7" custScaleX="126022">
        <dgm:presLayoutVars>
          <dgm:bulletEnabled val="1"/>
        </dgm:presLayoutVars>
      </dgm:prSet>
      <dgm:spPr/>
    </dgm:pt>
    <dgm:pt modelId="{F379A3E6-B832-42FF-B6D2-2090FEEACAAE}" type="pres">
      <dgm:prSet presAssocID="{4568D691-7887-4423-B868-509B28B2C6DD}" presName="sibTrans" presStyleLbl="sibTrans2D1" presStyleIdx="3" presStyleCnt="6"/>
      <dgm:spPr/>
    </dgm:pt>
    <dgm:pt modelId="{7F00B891-BFD6-42AC-9813-1FF4AF52142F}" type="pres">
      <dgm:prSet presAssocID="{4568D691-7887-4423-B868-509B28B2C6DD}" presName="connectorText" presStyleLbl="sibTrans2D1" presStyleIdx="3" presStyleCnt="6"/>
      <dgm:spPr/>
    </dgm:pt>
    <dgm:pt modelId="{8B9DC39C-7B2C-4426-B868-E2EE305F1CC6}" type="pres">
      <dgm:prSet presAssocID="{77957E4F-C753-494D-9EBB-72CADBDD8682}" presName="node" presStyleLbl="node1" presStyleIdx="4" presStyleCnt="7">
        <dgm:presLayoutVars>
          <dgm:bulletEnabled val="1"/>
        </dgm:presLayoutVars>
      </dgm:prSet>
      <dgm:spPr/>
    </dgm:pt>
    <dgm:pt modelId="{4E0E1FDA-8083-4E49-BCED-53FED3CE20D3}" type="pres">
      <dgm:prSet presAssocID="{1968557C-6C6C-453E-9A75-68FA9C736C1D}" presName="sibTrans" presStyleLbl="sibTrans2D1" presStyleIdx="4" presStyleCnt="6"/>
      <dgm:spPr/>
    </dgm:pt>
    <dgm:pt modelId="{0200F1BC-54C9-4167-A0F7-D9C7BCB1212D}" type="pres">
      <dgm:prSet presAssocID="{1968557C-6C6C-453E-9A75-68FA9C736C1D}" presName="connectorText" presStyleLbl="sibTrans2D1" presStyleIdx="4" presStyleCnt="6"/>
      <dgm:spPr/>
    </dgm:pt>
    <dgm:pt modelId="{56FAFC3B-5A3D-40E9-8783-3FD7B26A28D1}" type="pres">
      <dgm:prSet presAssocID="{1A75C099-6039-4014-A5B3-A03D2509217A}" presName="node" presStyleLbl="node1" presStyleIdx="5" presStyleCnt="7">
        <dgm:presLayoutVars>
          <dgm:bulletEnabled val="1"/>
        </dgm:presLayoutVars>
      </dgm:prSet>
      <dgm:spPr/>
    </dgm:pt>
    <dgm:pt modelId="{6F618DE0-973E-4EB0-80A8-BCBB99B3C38F}" type="pres">
      <dgm:prSet presAssocID="{A79A7271-FAEC-46E1-98F0-EBCBC5092D0B}" presName="sibTrans" presStyleLbl="sibTrans2D1" presStyleIdx="5" presStyleCnt="6"/>
      <dgm:spPr/>
    </dgm:pt>
    <dgm:pt modelId="{01C7E292-26B0-4A0B-A70C-FD0A03F8E668}" type="pres">
      <dgm:prSet presAssocID="{A79A7271-FAEC-46E1-98F0-EBCBC5092D0B}" presName="connectorText" presStyleLbl="sibTrans2D1" presStyleIdx="5" presStyleCnt="6"/>
      <dgm:spPr/>
    </dgm:pt>
    <dgm:pt modelId="{CB9B16A0-9328-465F-BF04-D023509C0B1F}" type="pres">
      <dgm:prSet presAssocID="{E3B46000-8D9D-48CA-B6DC-DF8E3B00615A}" presName="node" presStyleLbl="node1" presStyleIdx="6" presStyleCnt="7">
        <dgm:presLayoutVars>
          <dgm:bulletEnabled val="1"/>
        </dgm:presLayoutVars>
      </dgm:prSet>
      <dgm:spPr/>
    </dgm:pt>
  </dgm:ptLst>
  <dgm:cxnLst>
    <dgm:cxn modelId="{CF95FA00-1281-4D53-B7F6-22FE0FD8C52D}" type="presOf" srcId="{AB1FD3EB-244F-40DB-99A6-C8F9A356AFE5}" destId="{0BAF5359-F5A8-4F63-B346-25BC82DCE0DC}" srcOrd="0" destOrd="0" presId="urn:microsoft.com/office/officeart/2005/8/layout/process1"/>
    <dgm:cxn modelId="{3B996B02-E73C-486F-BE9C-17861CB74A06}" srcId="{4D7D689E-4E22-433E-92CD-9F6A494E3154}" destId="{03DBFE1B-FD0E-409F-A661-8F8EC021EB5A}" srcOrd="0" destOrd="0" parTransId="{F8955455-FF20-4F05-8D8D-CB3997149252}" sibTransId="{3EE248D9-FA15-4A2E-9405-A154758E5431}"/>
    <dgm:cxn modelId="{E5086407-58D9-4D86-B522-FDE70B23F81C}" srcId="{8DAB0F4E-3893-438D-86B2-95734866E155}" destId="{65CA100A-6545-4F70-8EA3-03E211AE8DE6}" srcOrd="0" destOrd="0" parTransId="{DEFE0149-22E0-49B0-9E8C-25A3AEF37E3D}" sibTransId="{24238EEE-74F1-44A5-93AF-D4A246DA73C5}"/>
    <dgm:cxn modelId="{D944F408-532B-4A0B-B7F1-3365CF9B6EAA}" type="presOf" srcId="{163BAD71-4BAD-41B9-9166-5CBD00DD663C}" destId="{2BFD7690-EFAA-48D9-8287-9B150C3E41FB}" srcOrd="0" destOrd="1" presId="urn:microsoft.com/office/officeart/2005/8/layout/process1"/>
    <dgm:cxn modelId="{ECC4DA0E-015C-4F09-A454-A2A5B3139246}" type="presOf" srcId="{C1EE2E91-BBEA-44E2-8659-1BFC8DE5C8BF}" destId="{8B9DC39C-7B2C-4426-B868-E2EE305F1CC6}" srcOrd="0" destOrd="1" presId="urn:microsoft.com/office/officeart/2005/8/layout/process1"/>
    <dgm:cxn modelId="{341FD612-2787-4781-B9B2-F8DB5A4F25E3}" srcId="{A362C48D-B9F9-4191-8C80-5E4FEDA78397}" destId="{1A75C099-6039-4014-A5B3-A03D2509217A}" srcOrd="5" destOrd="0" parTransId="{46847A42-4D7A-422D-B1D3-B14729E2F00C}" sibTransId="{A79A7271-FAEC-46E1-98F0-EBCBC5092D0B}"/>
    <dgm:cxn modelId="{7286F512-B585-4DCF-9B4C-36A25239A332}" srcId="{A362C48D-B9F9-4191-8C80-5E4FEDA78397}" destId="{4D6F83B6-594A-448B-AA5C-717D08F34851}" srcOrd="2" destOrd="0" parTransId="{845BAF76-2D1B-48F2-AF31-BB06BC50A99E}" sibTransId="{9858DE3D-28C5-4EE1-8A67-FEDFF2BC3EF0}"/>
    <dgm:cxn modelId="{13B7D11B-D207-45D1-B967-289FE2FBDE74}" type="presOf" srcId="{51B703EE-0B4E-4C98-9DE0-3A6A97F52703}" destId="{ABC2F036-703A-4B18-B7F0-46406A83C0F2}" srcOrd="0" destOrd="3" presId="urn:microsoft.com/office/officeart/2005/8/layout/process1"/>
    <dgm:cxn modelId="{5334CC1D-9709-4128-9409-1F2CE63B4D15}" type="presOf" srcId="{8DAB0F4E-3893-438D-86B2-95734866E155}" destId="{3B61874F-C87F-43F5-9A71-399746B169AA}" srcOrd="0" destOrd="0" presId="urn:microsoft.com/office/officeart/2005/8/layout/process1"/>
    <dgm:cxn modelId="{41917C1F-377C-4CBF-98AE-00F3EFE4CAE4}" type="presOf" srcId="{A362C48D-B9F9-4191-8C80-5E4FEDA78397}" destId="{6144B4A4-5C7D-4FA7-A0FC-EA158E142D66}" srcOrd="0" destOrd="0" presId="urn:microsoft.com/office/officeart/2005/8/layout/process1"/>
    <dgm:cxn modelId="{42D3A625-365E-4026-B6ED-35E85FECABF9}" type="presOf" srcId="{E3B46000-8D9D-48CA-B6DC-DF8E3B00615A}" destId="{CB9B16A0-9328-465F-BF04-D023509C0B1F}" srcOrd="0" destOrd="0" presId="urn:microsoft.com/office/officeart/2005/8/layout/process1"/>
    <dgm:cxn modelId="{75FA5C27-64FF-40C1-B891-09A3550EDB2D}" type="presOf" srcId="{59DCA7BD-6EFB-4AC4-96E6-233DD96CFFC3}" destId="{F62BECA3-2052-45CF-9805-6D8F3A8A35F4}" srcOrd="0" destOrd="2" presId="urn:microsoft.com/office/officeart/2005/8/layout/process1"/>
    <dgm:cxn modelId="{EEEFEA27-D399-4B06-808F-55030B393312}" type="presOf" srcId="{1A75C099-6039-4014-A5B3-A03D2509217A}" destId="{56FAFC3B-5A3D-40E9-8783-3FD7B26A28D1}" srcOrd="0" destOrd="0" presId="urn:microsoft.com/office/officeart/2005/8/layout/process1"/>
    <dgm:cxn modelId="{8E63152F-161A-4E70-B633-1874B0E0E0A5}" type="presOf" srcId="{707137E3-A9C3-437C-ACAE-E857E4DD85A1}" destId="{ABC2F036-703A-4B18-B7F0-46406A83C0F2}" srcOrd="0" destOrd="2" presId="urn:microsoft.com/office/officeart/2005/8/layout/process1"/>
    <dgm:cxn modelId="{5C46EA3C-14A0-4BA8-9239-0D2CFF2C6D9F}" srcId="{2F21D440-5DA4-4899-827E-DAFDE73F3D75}" destId="{707137E3-A9C3-437C-ACAE-E857E4DD85A1}" srcOrd="1" destOrd="0" parTransId="{D9B3C1F0-38F6-4BED-A52A-98E5A6204E86}" sibTransId="{971F1418-6605-4896-85E5-12AC3D4BBB99}"/>
    <dgm:cxn modelId="{1DC51E3D-0603-456A-B18A-49E4196D9096}" type="presOf" srcId="{4568D691-7887-4423-B868-509B28B2C6DD}" destId="{F379A3E6-B832-42FF-B6D2-2090FEEACAAE}" srcOrd="0" destOrd="0" presId="urn:microsoft.com/office/officeart/2005/8/layout/process1"/>
    <dgm:cxn modelId="{5FC8803D-FD0C-4B98-9732-D1E83D92B420}" srcId="{A362C48D-B9F9-4191-8C80-5E4FEDA78397}" destId="{8DAB0F4E-3893-438D-86B2-95734866E155}" srcOrd="3" destOrd="0" parTransId="{3A514B75-47CA-4F21-9AB2-E499D02DF510}" sibTransId="{4568D691-7887-4423-B868-509B28B2C6DD}"/>
    <dgm:cxn modelId="{0A6ACC5C-788E-4C1B-8FA1-B627E2C04425}" type="presOf" srcId="{9858DE3D-28C5-4EE1-8A67-FEDFF2BC3EF0}" destId="{45BBD5AA-528C-44D1-A6C5-289650329233}" srcOrd="1" destOrd="0" presId="urn:microsoft.com/office/officeart/2005/8/layout/process1"/>
    <dgm:cxn modelId="{AD978B5E-FED6-4A3F-89BC-ADCAF7956A68}" srcId="{77957E4F-C753-494D-9EBB-72CADBDD8682}" destId="{9D1D438C-4B22-4DC0-85D6-518E183DF183}" srcOrd="1" destOrd="0" parTransId="{B6EB72E2-6394-445E-8143-FC5B084D6CDF}" sibTransId="{0B8CD78E-F672-4440-9613-E7D6F62D1BBA}"/>
    <dgm:cxn modelId="{4506375F-DBAA-4356-AA40-D287504F4D98}" srcId="{A362C48D-B9F9-4191-8C80-5E4FEDA78397}" destId="{77957E4F-C753-494D-9EBB-72CADBDD8682}" srcOrd="4" destOrd="0" parTransId="{0DF9E37C-3A0E-4B11-B7B8-B8140993B8CB}" sibTransId="{1968557C-6C6C-453E-9A75-68FA9C736C1D}"/>
    <dgm:cxn modelId="{0C180664-906F-4533-8D68-BF8068735614}" srcId="{2F21D440-5DA4-4899-827E-DAFDE73F3D75}" destId="{6D28180D-6040-4099-BEC6-E89FA638D3D1}" srcOrd="0" destOrd="0" parTransId="{E0B7B27B-678C-4D63-9E5E-6CB016E65BE8}" sibTransId="{635FFBEF-E24C-4B45-8084-9C8295DA5D12}"/>
    <dgm:cxn modelId="{31D9AF48-D77C-4E4C-90FD-2ACC17CADAC2}" type="presOf" srcId="{A79A7271-FAEC-46E1-98F0-EBCBC5092D0B}" destId="{6F618DE0-973E-4EB0-80A8-BCBB99B3C38F}" srcOrd="0" destOrd="0" presId="urn:microsoft.com/office/officeart/2005/8/layout/process1"/>
    <dgm:cxn modelId="{680E6549-4A0E-429F-B896-94D65E1F697E}" type="presOf" srcId="{4568D691-7887-4423-B868-509B28B2C6DD}" destId="{7F00B891-BFD6-42AC-9813-1FF4AF52142F}" srcOrd="1" destOrd="0" presId="urn:microsoft.com/office/officeart/2005/8/layout/process1"/>
    <dgm:cxn modelId="{CE33BB4A-B610-468B-AFB9-E32F842595D5}" type="presOf" srcId="{6D28180D-6040-4099-BEC6-E89FA638D3D1}" destId="{ABC2F036-703A-4B18-B7F0-46406A83C0F2}" srcOrd="0" destOrd="1" presId="urn:microsoft.com/office/officeart/2005/8/layout/process1"/>
    <dgm:cxn modelId="{FEA03E4B-4784-4BDC-8867-EB09F60A9C68}" type="presOf" srcId="{2F21D440-5DA4-4899-827E-DAFDE73F3D75}" destId="{ABC2F036-703A-4B18-B7F0-46406A83C0F2}" srcOrd="0" destOrd="0" presId="urn:microsoft.com/office/officeart/2005/8/layout/process1"/>
    <dgm:cxn modelId="{216FDA6E-3E1D-4EF5-8F9F-F4CEFE2B8A9F}" type="presOf" srcId="{F1DE8E7B-CF03-4A53-8EAB-3EDD287A094D}" destId="{F62BECA3-2052-45CF-9805-6D8F3A8A35F4}" srcOrd="0" destOrd="3" presId="urn:microsoft.com/office/officeart/2005/8/layout/process1"/>
    <dgm:cxn modelId="{C2706373-CFA9-4263-AACF-F05D685097AC}" srcId="{E3B46000-8D9D-48CA-B6DC-DF8E3B00615A}" destId="{53E92C1C-D8B5-4840-B287-19BFAF6581CF}" srcOrd="0" destOrd="0" parTransId="{1A3C1DA9-C1F9-4699-9FDA-9C995B8DAD24}" sibTransId="{D23A8796-C5B4-4342-8B46-25D58D9F4E21}"/>
    <dgm:cxn modelId="{44184054-5089-420C-BFC1-3DAC5ADD8AF8}" type="presOf" srcId="{4D7D689E-4E22-433E-92CD-9F6A494E3154}" destId="{F62BECA3-2052-45CF-9805-6D8F3A8A35F4}" srcOrd="0" destOrd="0" presId="urn:microsoft.com/office/officeart/2005/8/layout/process1"/>
    <dgm:cxn modelId="{DA1A075A-15CF-429C-9644-497DC35C834E}" srcId="{A362C48D-B9F9-4191-8C80-5E4FEDA78397}" destId="{4D7D689E-4E22-433E-92CD-9F6A494E3154}" srcOrd="1" destOrd="0" parTransId="{195FC8BA-C21F-4209-A13F-7FC60DC38026}" sibTransId="{EC5BCCB5-D9C0-4CB9-A5E2-267B42CBDCF0}"/>
    <dgm:cxn modelId="{8EBAA55A-CA5B-4791-8CC3-0D3AC37F842A}" srcId="{2F21D440-5DA4-4899-827E-DAFDE73F3D75}" destId="{51B703EE-0B4E-4C98-9DE0-3A6A97F52703}" srcOrd="2" destOrd="0" parTransId="{5A707CF0-DBAF-4F59-B2DC-7083D6A58CED}" sibTransId="{5F55B5EB-D7E8-4643-8DB9-E1D41ED8E9B0}"/>
    <dgm:cxn modelId="{0AFEC180-C095-4696-BE68-66A23AE70D5A}" type="presOf" srcId="{EE49CE6A-667B-4526-B5E0-2418FB945D6E}" destId="{56FAFC3B-5A3D-40E9-8783-3FD7B26A28D1}" srcOrd="0" destOrd="2" presId="urn:microsoft.com/office/officeart/2005/8/layout/process1"/>
    <dgm:cxn modelId="{6E676F86-BED5-475F-9106-C992B501B2D2}" type="presOf" srcId="{EC5BCCB5-D9C0-4CB9-A5E2-267B42CBDCF0}" destId="{42354100-8018-430C-B12C-524C6DD2F06A}" srcOrd="1" destOrd="0" presId="urn:microsoft.com/office/officeart/2005/8/layout/process1"/>
    <dgm:cxn modelId="{26758788-C2E1-4564-BD27-B47F46564FFA}" srcId="{4D7D689E-4E22-433E-92CD-9F6A494E3154}" destId="{F1DE8E7B-CF03-4A53-8EAB-3EDD287A094D}" srcOrd="2" destOrd="0" parTransId="{CB787A15-E47B-4EC1-B51F-25016F057531}" sibTransId="{FC5396F4-65E9-48EC-B139-2442349B2B54}"/>
    <dgm:cxn modelId="{7B1BB389-5332-4CF5-9C73-9579016F6286}" type="presOf" srcId="{EA83A197-95B3-477F-8E15-91898205571A}" destId="{CB9B16A0-9328-465F-BF04-D023509C0B1F}" srcOrd="0" destOrd="2" presId="urn:microsoft.com/office/officeart/2005/8/layout/process1"/>
    <dgm:cxn modelId="{B797B18F-15EA-4EB4-8828-AAE718B3FD63}" type="presOf" srcId="{F494AB4F-4C41-4D6D-8C9D-98F016919B9D}" destId="{56FAFC3B-5A3D-40E9-8783-3FD7B26A28D1}" srcOrd="0" destOrd="1" presId="urn:microsoft.com/office/officeart/2005/8/layout/process1"/>
    <dgm:cxn modelId="{86650C91-B704-40D1-B57B-90D79CD12011}" type="presOf" srcId="{1968557C-6C6C-453E-9A75-68FA9C736C1D}" destId="{0200F1BC-54C9-4167-A0F7-D9C7BCB1212D}" srcOrd="1" destOrd="0" presId="urn:microsoft.com/office/officeart/2005/8/layout/process1"/>
    <dgm:cxn modelId="{85A34591-4188-4531-BB7F-841E874C606A}" srcId="{4D7D689E-4E22-433E-92CD-9F6A494E3154}" destId="{104DD65D-7827-43FB-A234-742872ED6E24}" srcOrd="3" destOrd="0" parTransId="{A65B9263-D6DC-4F2B-9200-122D2F98184D}" sibTransId="{5665CBCE-AE78-4399-940B-32AC454B2762}"/>
    <dgm:cxn modelId="{B73AC796-E47B-483F-BAFD-C4211A22DA3B}" type="presOf" srcId="{104DD65D-7827-43FB-A234-742872ED6E24}" destId="{F62BECA3-2052-45CF-9805-6D8F3A8A35F4}" srcOrd="0" destOrd="4" presId="urn:microsoft.com/office/officeart/2005/8/layout/process1"/>
    <dgm:cxn modelId="{A631B898-C43F-46F3-AF29-298A3C9D1D9A}" srcId="{4D6F83B6-594A-448B-AA5C-717D08F34851}" destId="{163BAD71-4BAD-41B9-9166-5CBD00DD663C}" srcOrd="0" destOrd="0" parTransId="{6B3C02B4-B4BA-4017-AE3B-F0504C3DEA4B}" sibTransId="{ABA9EF47-94FE-434B-B93A-41DE2B1006C2}"/>
    <dgm:cxn modelId="{7CCBD999-1BFD-4B24-BEB4-CE2251252F93}" type="presOf" srcId="{4D6F83B6-594A-448B-AA5C-717D08F34851}" destId="{2BFD7690-EFAA-48D9-8287-9B150C3E41FB}" srcOrd="0" destOrd="0" presId="urn:microsoft.com/office/officeart/2005/8/layout/process1"/>
    <dgm:cxn modelId="{8F1EC49B-7D74-4750-88FD-677BC52B524C}" type="presOf" srcId="{AB1FD3EB-244F-40DB-99A6-C8F9A356AFE5}" destId="{6C142587-B649-4857-9683-D42FC7674766}" srcOrd="1" destOrd="0" presId="urn:microsoft.com/office/officeart/2005/8/layout/process1"/>
    <dgm:cxn modelId="{923A60A1-4514-4620-B335-93D6675E0539}" type="presOf" srcId="{9D1D438C-4B22-4DC0-85D6-518E183DF183}" destId="{8B9DC39C-7B2C-4426-B868-E2EE305F1CC6}" srcOrd="0" destOrd="2" presId="urn:microsoft.com/office/officeart/2005/8/layout/process1"/>
    <dgm:cxn modelId="{234E64A8-84F8-4271-B6DF-ADBF13ED82D2}" type="presOf" srcId="{03DBFE1B-FD0E-409F-A661-8F8EC021EB5A}" destId="{F62BECA3-2052-45CF-9805-6D8F3A8A35F4}" srcOrd="0" destOrd="1" presId="urn:microsoft.com/office/officeart/2005/8/layout/process1"/>
    <dgm:cxn modelId="{BEBDFAAA-68E5-4A73-80D1-B15B8D5B7EE5}" type="presOf" srcId="{1968557C-6C6C-453E-9A75-68FA9C736C1D}" destId="{4E0E1FDA-8083-4E49-BCED-53FED3CE20D3}" srcOrd="0" destOrd="0" presId="urn:microsoft.com/office/officeart/2005/8/layout/process1"/>
    <dgm:cxn modelId="{2F4BD7B1-9504-43C3-9974-9AAD06CA93B2}" srcId="{1A75C099-6039-4014-A5B3-A03D2509217A}" destId="{F494AB4F-4C41-4D6D-8C9D-98F016919B9D}" srcOrd="0" destOrd="0" parTransId="{F5120C3D-61A0-4EFC-81FE-095BCE6FAF32}" sibTransId="{C8815042-C913-4984-B902-06382AE83B19}"/>
    <dgm:cxn modelId="{DEE878B7-D2C3-4E0B-BD5D-80E5A76BED36}" type="presOf" srcId="{65CA100A-6545-4F70-8EA3-03E211AE8DE6}" destId="{3B61874F-C87F-43F5-9A71-399746B169AA}" srcOrd="0" destOrd="1" presId="urn:microsoft.com/office/officeart/2005/8/layout/process1"/>
    <dgm:cxn modelId="{54B2B3BE-C607-4694-A682-250AD72778BF}" type="presOf" srcId="{A79A7271-FAEC-46E1-98F0-EBCBC5092D0B}" destId="{01C7E292-26B0-4A0B-A70C-FD0A03F8E668}" srcOrd="1" destOrd="0" presId="urn:microsoft.com/office/officeart/2005/8/layout/process1"/>
    <dgm:cxn modelId="{4071CFD0-2354-40DD-941B-5CBD99EB2F91}" srcId="{4D7D689E-4E22-433E-92CD-9F6A494E3154}" destId="{59DCA7BD-6EFB-4AC4-96E6-233DD96CFFC3}" srcOrd="1" destOrd="0" parTransId="{C3CD3C29-1FE6-45C7-984D-EA11E1C7F5B5}" sibTransId="{744CF09D-1E80-4A4D-8762-B3DD455A30B1}"/>
    <dgm:cxn modelId="{CF0AD8D0-13BD-4C62-8583-B26671573249}" type="presOf" srcId="{77957E4F-C753-494D-9EBB-72CADBDD8682}" destId="{8B9DC39C-7B2C-4426-B868-E2EE305F1CC6}" srcOrd="0" destOrd="0" presId="urn:microsoft.com/office/officeart/2005/8/layout/process1"/>
    <dgm:cxn modelId="{E2E369D2-6C0D-406D-A45B-B909DA2B8E46}" type="presOf" srcId="{53E92C1C-D8B5-4840-B287-19BFAF6581CF}" destId="{CB9B16A0-9328-465F-BF04-D023509C0B1F}" srcOrd="0" destOrd="1" presId="urn:microsoft.com/office/officeart/2005/8/layout/process1"/>
    <dgm:cxn modelId="{98FDFED2-EED9-44A5-B10E-268C185C00EA}" type="presOf" srcId="{9858DE3D-28C5-4EE1-8A67-FEDFF2BC3EF0}" destId="{66C60440-F6B4-497B-B087-B78A4116E0C4}" srcOrd="0" destOrd="0" presId="urn:microsoft.com/office/officeart/2005/8/layout/process1"/>
    <dgm:cxn modelId="{6478A1D4-BA38-41AE-BD06-697B222DD22B}" srcId="{1A75C099-6039-4014-A5B3-A03D2509217A}" destId="{EE49CE6A-667B-4526-B5E0-2418FB945D6E}" srcOrd="1" destOrd="0" parTransId="{212336C7-6868-455D-BAF2-8CDB53FC3A85}" sibTransId="{C69AF92D-AC70-4C64-A65F-733149E9391F}"/>
    <dgm:cxn modelId="{1BA8B6D8-E0A0-4F28-BC16-0CA21792A156}" srcId="{E3B46000-8D9D-48CA-B6DC-DF8E3B00615A}" destId="{EA83A197-95B3-477F-8E15-91898205571A}" srcOrd="1" destOrd="0" parTransId="{2BEF019D-3C83-418A-934C-022A1B7223B7}" sibTransId="{26A94992-B0F4-448E-ADFF-70764BD54C6B}"/>
    <dgm:cxn modelId="{39161FD9-BC87-44D7-878F-46A1D1EC1303}" srcId="{A362C48D-B9F9-4191-8C80-5E4FEDA78397}" destId="{E3B46000-8D9D-48CA-B6DC-DF8E3B00615A}" srcOrd="6" destOrd="0" parTransId="{F5EF1A9A-A7F5-4C61-B92C-9D9E5A4DBDEC}" sibTransId="{65629664-F9FD-4C12-AF2E-58C4D3E1FF90}"/>
    <dgm:cxn modelId="{52226ADA-A03A-4F9A-95EA-8673534FE1C4}" srcId="{77957E4F-C753-494D-9EBB-72CADBDD8682}" destId="{C1EE2E91-BBEA-44E2-8659-1BFC8DE5C8BF}" srcOrd="0" destOrd="0" parTransId="{981DB82A-7B97-496E-831B-3C52819968B6}" sibTransId="{DE4E2E55-B198-4243-A93D-B70F57AED227}"/>
    <dgm:cxn modelId="{118A63DF-C27F-4629-8C46-583578003604}" type="presOf" srcId="{EC5BCCB5-D9C0-4CB9-A5E2-267B42CBDCF0}" destId="{29DD8CD2-B5A2-4175-8147-BFE102CCEED5}" srcOrd="0" destOrd="0" presId="urn:microsoft.com/office/officeart/2005/8/layout/process1"/>
    <dgm:cxn modelId="{FA718AE6-BA0A-47FC-9F6C-18BB0B184BC5}" srcId="{A362C48D-B9F9-4191-8C80-5E4FEDA78397}" destId="{2F21D440-5DA4-4899-827E-DAFDE73F3D75}" srcOrd="0" destOrd="0" parTransId="{DBBD923E-8C3C-46F7-BC9D-9914F756EA49}" sibTransId="{AB1FD3EB-244F-40DB-99A6-C8F9A356AFE5}"/>
    <dgm:cxn modelId="{92EAC638-29C6-4AFB-85F9-E168B85BECBE}" type="presParOf" srcId="{6144B4A4-5C7D-4FA7-A0FC-EA158E142D66}" destId="{ABC2F036-703A-4B18-B7F0-46406A83C0F2}" srcOrd="0" destOrd="0" presId="urn:microsoft.com/office/officeart/2005/8/layout/process1"/>
    <dgm:cxn modelId="{1339F14B-116C-4642-9BB9-DDCD62D05EFF}" type="presParOf" srcId="{6144B4A4-5C7D-4FA7-A0FC-EA158E142D66}" destId="{0BAF5359-F5A8-4F63-B346-25BC82DCE0DC}" srcOrd="1" destOrd="0" presId="urn:microsoft.com/office/officeart/2005/8/layout/process1"/>
    <dgm:cxn modelId="{CA9AF86F-6299-4E5F-A775-D8509D438CA0}" type="presParOf" srcId="{0BAF5359-F5A8-4F63-B346-25BC82DCE0DC}" destId="{6C142587-B649-4857-9683-D42FC7674766}" srcOrd="0" destOrd="0" presId="urn:microsoft.com/office/officeart/2005/8/layout/process1"/>
    <dgm:cxn modelId="{30677A7D-957F-4E6B-97E6-68966603C1E8}" type="presParOf" srcId="{6144B4A4-5C7D-4FA7-A0FC-EA158E142D66}" destId="{F62BECA3-2052-45CF-9805-6D8F3A8A35F4}" srcOrd="2" destOrd="0" presId="urn:microsoft.com/office/officeart/2005/8/layout/process1"/>
    <dgm:cxn modelId="{BA271F41-BA6E-43C8-B2D5-557EA0162209}" type="presParOf" srcId="{6144B4A4-5C7D-4FA7-A0FC-EA158E142D66}" destId="{29DD8CD2-B5A2-4175-8147-BFE102CCEED5}" srcOrd="3" destOrd="0" presId="urn:microsoft.com/office/officeart/2005/8/layout/process1"/>
    <dgm:cxn modelId="{963B0508-54A5-4168-8CAC-079387B79315}" type="presParOf" srcId="{29DD8CD2-B5A2-4175-8147-BFE102CCEED5}" destId="{42354100-8018-430C-B12C-524C6DD2F06A}" srcOrd="0" destOrd="0" presId="urn:microsoft.com/office/officeart/2005/8/layout/process1"/>
    <dgm:cxn modelId="{3CB2C460-889A-4E36-93FA-6199B376FAA1}" type="presParOf" srcId="{6144B4A4-5C7D-4FA7-A0FC-EA158E142D66}" destId="{2BFD7690-EFAA-48D9-8287-9B150C3E41FB}" srcOrd="4" destOrd="0" presId="urn:microsoft.com/office/officeart/2005/8/layout/process1"/>
    <dgm:cxn modelId="{C4E3CC95-23C4-4A90-8FC1-015622D2400A}" type="presParOf" srcId="{6144B4A4-5C7D-4FA7-A0FC-EA158E142D66}" destId="{66C60440-F6B4-497B-B087-B78A4116E0C4}" srcOrd="5" destOrd="0" presId="urn:microsoft.com/office/officeart/2005/8/layout/process1"/>
    <dgm:cxn modelId="{E8A592BB-C5CF-44B7-A961-36B26B9F0BE6}" type="presParOf" srcId="{66C60440-F6B4-497B-B087-B78A4116E0C4}" destId="{45BBD5AA-528C-44D1-A6C5-289650329233}" srcOrd="0" destOrd="0" presId="urn:microsoft.com/office/officeart/2005/8/layout/process1"/>
    <dgm:cxn modelId="{3FEB1402-C903-45EA-8822-84DB0BF3AEB2}" type="presParOf" srcId="{6144B4A4-5C7D-4FA7-A0FC-EA158E142D66}" destId="{3B61874F-C87F-43F5-9A71-399746B169AA}" srcOrd="6" destOrd="0" presId="urn:microsoft.com/office/officeart/2005/8/layout/process1"/>
    <dgm:cxn modelId="{A4320CA7-7CC8-4471-B5B5-93D3ACD3F155}" type="presParOf" srcId="{6144B4A4-5C7D-4FA7-A0FC-EA158E142D66}" destId="{F379A3E6-B832-42FF-B6D2-2090FEEACAAE}" srcOrd="7" destOrd="0" presId="urn:microsoft.com/office/officeart/2005/8/layout/process1"/>
    <dgm:cxn modelId="{AFB05055-28EE-4AB3-9757-E3CEA946BE03}" type="presParOf" srcId="{F379A3E6-B832-42FF-B6D2-2090FEEACAAE}" destId="{7F00B891-BFD6-42AC-9813-1FF4AF52142F}" srcOrd="0" destOrd="0" presId="urn:microsoft.com/office/officeart/2005/8/layout/process1"/>
    <dgm:cxn modelId="{F7D09F8D-3BD5-4CEA-9DC8-39C92B5D191A}" type="presParOf" srcId="{6144B4A4-5C7D-4FA7-A0FC-EA158E142D66}" destId="{8B9DC39C-7B2C-4426-B868-E2EE305F1CC6}" srcOrd="8" destOrd="0" presId="urn:microsoft.com/office/officeart/2005/8/layout/process1"/>
    <dgm:cxn modelId="{1CB10E07-D873-4AD3-98B4-DE52B57B68FA}" type="presParOf" srcId="{6144B4A4-5C7D-4FA7-A0FC-EA158E142D66}" destId="{4E0E1FDA-8083-4E49-BCED-53FED3CE20D3}" srcOrd="9" destOrd="0" presId="urn:microsoft.com/office/officeart/2005/8/layout/process1"/>
    <dgm:cxn modelId="{336AB593-B55E-4A35-914E-B3BD984C89A0}" type="presParOf" srcId="{4E0E1FDA-8083-4E49-BCED-53FED3CE20D3}" destId="{0200F1BC-54C9-4167-A0F7-D9C7BCB1212D}" srcOrd="0" destOrd="0" presId="urn:microsoft.com/office/officeart/2005/8/layout/process1"/>
    <dgm:cxn modelId="{2536BE5C-3EA8-4E4E-9AB4-577EC9299BE3}" type="presParOf" srcId="{6144B4A4-5C7D-4FA7-A0FC-EA158E142D66}" destId="{56FAFC3B-5A3D-40E9-8783-3FD7B26A28D1}" srcOrd="10" destOrd="0" presId="urn:microsoft.com/office/officeart/2005/8/layout/process1"/>
    <dgm:cxn modelId="{92C37C09-29D4-474F-8779-3B7E0B0E2415}" type="presParOf" srcId="{6144B4A4-5C7D-4FA7-A0FC-EA158E142D66}" destId="{6F618DE0-973E-4EB0-80A8-BCBB99B3C38F}" srcOrd="11" destOrd="0" presId="urn:microsoft.com/office/officeart/2005/8/layout/process1"/>
    <dgm:cxn modelId="{64B7D235-D120-44E3-99FE-C0DD6B06396A}" type="presParOf" srcId="{6F618DE0-973E-4EB0-80A8-BCBB99B3C38F}" destId="{01C7E292-26B0-4A0B-A70C-FD0A03F8E668}" srcOrd="0" destOrd="0" presId="urn:microsoft.com/office/officeart/2005/8/layout/process1"/>
    <dgm:cxn modelId="{9CEDBA1E-EACE-4F6C-B9EC-118C11D6BE94}" type="presParOf" srcId="{6144B4A4-5C7D-4FA7-A0FC-EA158E142D66}" destId="{CB9B16A0-9328-465F-BF04-D023509C0B1F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62C48D-B9F9-4191-8C80-5E4FEDA7839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F21D440-5DA4-4899-827E-DAFDE73F3D75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600" dirty="0"/>
            <a:t>Start</a:t>
          </a:r>
        </a:p>
      </dgm:t>
    </dgm:pt>
    <dgm:pt modelId="{DBBD923E-8C3C-46F7-BC9D-9914F756EA49}" type="parTrans" cxnId="{FA718AE6-BA0A-47FC-9F6C-18BB0B184BC5}">
      <dgm:prSet/>
      <dgm:spPr/>
      <dgm:t>
        <a:bodyPr/>
        <a:lstStyle/>
        <a:p>
          <a:endParaRPr lang="de-DE"/>
        </a:p>
      </dgm:t>
    </dgm:pt>
    <dgm:pt modelId="{AB1FD3EB-244F-40DB-99A6-C8F9A356AFE5}" type="sibTrans" cxnId="{FA718AE6-BA0A-47FC-9F6C-18BB0B184BC5}">
      <dgm:prSet/>
      <dgm:spPr/>
      <dgm:t>
        <a:bodyPr/>
        <a:lstStyle/>
        <a:p>
          <a:endParaRPr lang="de-DE" dirty="0"/>
        </a:p>
      </dgm:t>
    </dgm:pt>
    <dgm:pt modelId="{4D7D689E-4E22-433E-92CD-9F6A494E3154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Suchposition</a:t>
          </a:r>
        </a:p>
      </dgm:t>
    </dgm:pt>
    <dgm:pt modelId="{195FC8BA-C21F-4209-A13F-7FC60DC38026}" type="parTrans" cxnId="{DA1A075A-15CF-429C-9644-497DC35C834E}">
      <dgm:prSet/>
      <dgm:spPr/>
      <dgm:t>
        <a:bodyPr/>
        <a:lstStyle/>
        <a:p>
          <a:endParaRPr lang="de-DE"/>
        </a:p>
      </dgm:t>
    </dgm:pt>
    <dgm:pt modelId="{EC5BCCB5-D9C0-4CB9-A5E2-267B42CBDCF0}" type="sibTrans" cxnId="{DA1A075A-15CF-429C-9644-497DC35C834E}">
      <dgm:prSet/>
      <dgm:spPr/>
      <dgm:t>
        <a:bodyPr/>
        <a:lstStyle/>
        <a:p>
          <a:endParaRPr lang="de-DE" dirty="0"/>
        </a:p>
      </dgm:t>
    </dgm:pt>
    <dgm:pt modelId="{4D6F83B6-594A-448B-AA5C-717D08F3485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Andockposition</a:t>
          </a:r>
        </a:p>
      </dgm:t>
    </dgm:pt>
    <dgm:pt modelId="{845BAF76-2D1B-48F2-AF31-BB06BC50A99E}" type="parTrans" cxnId="{7286F512-B585-4DCF-9B4C-36A25239A332}">
      <dgm:prSet/>
      <dgm:spPr/>
      <dgm:t>
        <a:bodyPr/>
        <a:lstStyle/>
        <a:p>
          <a:endParaRPr lang="de-DE"/>
        </a:p>
      </dgm:t>
    </dgm:pt>
    <dgm:pt modelId="{9858DE3D-28C5-4EE1-8A67-FEDFF2BC3EF0}" type="sibTrans" cxnId="{7286F512-B585-4DCF-9B4C-36A25239A332}">
      <dgm:prSet/>
      <dgm:spPr/>
      <dgm:t>
        <a:bodyPr/>
        <a:lstStyle/>
        <a:p>
          <a:endParaRPr lang="de-DE" dirty="0"/>
        </a:p>
      </dgm:t>
    </dgm:pt>
    <dgm:pt modelId="{8DAB0F4E-3893-438D-86B2-95734866E155}">
      <dgm:prSet phldrT="[Text]" custT="1"/>
      <dgm:spPr>
        <a:solidFill>
          <a:schemeClr val="accent1">
            <a:lumMod val="7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de-DE" sz="1600" dirty="0"/>
            <a:t>Andocken</a:t>
          </a:r>
        </a:p>
      </dgm:t>
    </dgm:pt>
    <dgm:pt modelId="{3A514B75-47CA-4F21-9AB2-E499D02DF510}" type="parTrans" cxnId="{5FC8803D-FD0C-4B98-9732-D1E83D92B420}">
      <dgm:prSet/>
      <dgm:spPr/>
      <dgm:t>
        <a:bodyPr/>
        <a:lstStyle/>
        <a:p>
          <a:endParaRPr lang="de-DE"/>
        </a:p>
      </dgm:t>
    </dgm:pt>
    <dgm:pt modelId="{4568D691-7887-4423-B868-509B28B2C6DD}" type="sibTrans" cxnId="{5FC8803D-FD0C-4B98-9732-D1E83D92B420}">
      <dgm:prSet/>
      <dgm:spPr/>
      <dgm:t>
        <a:bodyPr/>
        <a:lstStyle/>
        <a:p>
          <a:endParaRPr lang="de-DE" dirty="0"/>
        </a:p>
      </dgm:t>
    </dgm:pt>
    <dgm:pt modelId="{77957E4F-C753-494D-9EBB-72CADBDD868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Kippen</a:t>
          </a:r>
          <a:endParaRPr lang="de-DE" sz="1400" dirty="0"/>
        </a:p>
      </dgm:t>
    </dgm:pt>
    <dgm:pt modelId="{0DF9E37C-3A0E-4B11-B7B8-B8140993B8CB}" type="parTrans" cxnId="{4506375F-DBAA-4356-AA40-D287504F4D98}">
      <dgm:prSet/>
      <dgm:spPr/>
      <dgm:t>
        <a:bodyPr/>
        <a:lstStyle/>
        <a:p>
          <a:endParaRPr lang="de-DE"/>
        </a:p>
      </dgm:t>
    </dgm:pt>
    <dgm:pt modelId="{1968557C-6C6C-453E-9A75-68FA9C736C1D}" type="sibTrans" cxnId="{4506375F-DBAA-4356-AA40-D287504F4D98}">
      <dgm:prSet/>
      <dgm:spPr/>
      <dgm:t>
        <a:bodyPr/>
        <a:lstStyle/>
        <a:p>
          <a:endParaRPr lang="de-DE" dirty="0"/>
        </a:p>
      </dgm:t>
    </dgm:pt>
    <dgm:pt modelId="{1A75C099-6039-4014-A5B3-A03D2509217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Landen</a:t>
          </a:r>
          <a:endParaRPr lang="de-DE" sz="1400" dirty="0"/>
        </a:p>
      </dgm:t>
    </dgm:pt>
    <dgm:pt modelId="{46847A42-4D7A-422D-B1D3-B14729E2F00C}" type="parTrans" cxnId="{341FD612-2787-4781-B9B2-F8DB5A4F25E3}">
      <dgm:prSet/>
      <dgm:spPr/>
      <dgm:t>
        <a:bodyPr/>
        <a:lstStyle/>
        <a:p>
          <a:endParaRPr lang="de-DE"/>
        </a:p>
      </dgm:t>
    </dgm:pt>
    <dgm:pt modelId="{A79A7271-FAEC-46E1-98F0-EBCBC5092D0B}" type="sibTrans" cxnId="{341FD612-2787-4781-B9B2-F8DB5A4F25E3}">
      <dgm:prSet/>
      <dgm:spPr/>
      <dgm:t>
        <a:bodyPr/>
        <a:lstStyle/>
        <a:p>
          <a:endParaRPr lang="de-DE" dirty="0"/>
        </a:p>
      </dgm:t>
    </dgm:pt>
    <dgm:pt modelId="{E3B46000-8D9D-48CA-B6DC-DF8E3B00615A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Ende</a:t>
          </a:r>
        </a:p>
      </dgm:t>
    </dgm:pt>
    <dgm:pt modelId="{F5EF1A9A-A7F5-4C61-B92C-9D9E5A4DBDEC}" type="parTrans" cxnId="{39161FD9-BC87-44D7-878F-46A1D1EC1303}">
      <dgm:prSet/>
      <dgm:spPr/>
      <dgm:t>
        <a:bodyPr/>
        <a:lstStyle/>
        <a:p>
          <a:endParaRPr lang="de-DE"/>
        </a:p>
      </dgm:t>
    </dgm:pt>
    <dgm:pt modelId="{65629664-F9FD-4C12-AF2E-58C4D3E1FF90}" type="sibTrans" cxnId="{39161FD9-BC87-44D7-878F-46A1D1EC1303}">
      <dgm:prSet/>
      <dgm:spPr/>
      <dgm:t>
        <a:bodyPr/>
        <a:lstStyle/>
        <a:p>
          <a:endParaRPr lang="de-DE"/>
        </a:p>
      </dgm:t>
    </dgm:pt>
    <dgm:pt modelId="{6D28180D-6040-4099-BEC6-E89FA638D3D1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100" dirty="0"/>
            <a:t>Seile aufwickeln</a:t>
          </a:r>
        </a:p>
      </dgm:t>
    </dgm:pt>
    <dgm:pt modelId="{E0B7B27B-678C-4D63-9E5E-6CB016E65BE8}" type="parTrans" cxnId="{0C180664-906F-4533-8D68-BF8068735614}">
      <dgm:prSet/>
      <dgm:spPr/>
      <dgm:t>
        <a:bodyPr/>
        <a:lstStyle/>
        <a:p>
          <a:endParaRPr lang="de-DE"/>
        </a:p>
      </dgm:t>
    </dgm:pt>
    <dgm:pt modelId="{635FFBEF-E24C-4B45-8084-9C8295DA5D12}" type="sibTrans" cxnId="{0C180664-906F-4533-8D68-BF8068735614}">
      <dgm:prSet/>
      <dgm:spPr/>
      <dgm:t>
        <a:bodyPr/>
        <a:lstStyle/>
        <a:p>
          <a:endParaRPr lang="de-DE"/>
        </a:p>
      </dgm:t>
    </dgm:pt>
    <dgm:pt modelId="{03DBFE1B-FD0E-409F-A661-8F8EC021EB5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Plattform suchen</a:t>
          </a:r>
        </a:p>
      </dgm:t>
    </dgm:pt>
    <dgm:pt modelId="{F8955455-FF20-4F05-8D8D-CB3997149252}" type="parTrans" cxnId="{3B996B02-E73C-486F-BE9C-17861CB74A06}">
      <dgm:prSet/>
      <dgm:spPr/>
      <dgm:t>
        <a:bodyPr/>
        <a:lstStyle/>
        <a:p>
          <a:endParaRPr lang="de-DE"/>
        </a:p>
      </dgm:t>
    </dgm:pt>
    <dgm:pt modelId="{3EE248D9-FA15-4A2E-9405-A154758E5431}" type="sibTrans" cxnId="{3B996B02-E73C-486F-BE9C-17861CB74A06}">
      <dgm:prSet/>
      <dgm:spPr/>
      <dgm:t>
        <a:bodyPr/>
        <a:lstStyle/>
        <a:p>
          <a:endParaRPr lang="de-DE"/>
        </a:p>
      </dgm:t>
    </dgm:pt>
    <dgm:pt modelId="{59DCA7BD-6EFB-4AC4-96E6-233DD96CFFC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1 einschalten</a:t>
          </a:r>
        </a:p>
      </dgm:t>
    </dgm:pt>
    <dgm:pt modelId="{C3CD3C29-1FE6-45C7-984D-EA11E1C7F5B5}" type="parTrans" cxnId="{4071CFD0-2354-40DD-941B-5CBD99EB2F91}">
      <dgm:prSet/>
      <dgm:spPr/>
      <dgm:t>
        <a:bodyPr/>
        <a:lstStyle/>
        <a:p>
          <a:endParaRPr lang="de-DE"/>
        </a:p>
      </dgm:t>
    </dgm:pt>
    <dgm:pt modelId="{744CF09D-1E80-4A4D-8762-B3DD455A30B1}" type="sibTrans" cxnId="{4071CFD0-2354-40DD-941B-5CBD99EB2F91}">
      <dgm:prSet/>
      <dgm:spPr/>
      <dgm:t>
        <a:bodyPr/>
        <a:lstStyle/>
        <a:p>
          <a:endParaRPr lang="de-DE"/>
        </a:p>
      </dgm:t>
    </dgm:pt>
    <dgm:pt modelId="{163BAD71-4BAD-41B9-9166-5CBD00DD663C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2 und Magnete einschalten</a:t>
          </a:r>
        </a:p>
      </dgm:t>
    </dgm:pt>
    <dgm:pt modelId="{6B3C02B4-B4BA-4017-AE3B-F0504C3DEA4B}" type="parTrans" cxnId="{A631B898-C43F-46F3-AF29-298A3C9D1D9A}">
      <dgm:prSet/>
      <dgm:spPr/>
      <dgm:t>
        <a:bodyPr/>
        <a:lstStyle/>
        <a:p>
          <a:endParaRPr lang="de-DE"/>
        </a:p>
      </dgm:t>
    </dgm:pt>
    <dgm:pt modelId="{ABA9EF47-94FE-434B-B93A-41DE2B1006C2}" type="sibTrans" cxnId="{A631B898-C43F-46F3-AF29-298A3C9D1D9A}">
      <dgm:prSet/>
      <dgm:spPr/>
      <dgm:t>
        <a:bodyPr/>
        <a:lstStyle/>
        <a:p>
          <a:endParaRPr lang="de-DE"/>
        </a:p>
      </dgm:t>
    </dgm:pt>
    <dgm:pt modelId="{C1EE2E91-BBEA-44E2-8659-1BFC8DE5C8BF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3 einschalten</a:t>
          </a:r>
        </a:p>
      </dgm:t>
    </dgm:pt>
    <dgm:pt modelId="{981DB82A-7B97-496E-831B-3C52819968B6}" type="parTrans" cxnId="{52226ADA-A03A-4F9A-95EA-8673534FE1C4}">
      <dgm:prSet/>
      <dgm:spPr/>
      <dgm:t>
        <a:bodyPr/>
        <a:lstStyle/>
        <a:p>
          <a:endParaRPr lang="de-DE"/>
        </a:p>
      </dgm:t>
    </dgm:pt>
    <dgm:pt modelId="{DE4E2E55-B198-4243-A93D-B70F57AED227}" type="sibTrans" cxnId="{52226ADA-A03A-4F9A-95EA-8673534FE1C4}">
      <dgm:prSet/>
      <dgm:spPr/>
      <dgm:t>
        <a:bodyPr/>
        <a:lstStyle/>
        <a:p>
          <a:endParaRPr lang="de-DE"/>
        </a:p>
      </dgm:t>
    </dgm:pt>
    <dgm:pt modelId="{9D1D438C-4B22-4DC0-85D6-518E183DF183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Seile lösen</a:t>
          </a:r>
        </a:p>
      </dgm:t>
    </dgm:pt>
    <dgm:pt modelId="{B6EB72E2-6394-445E-8143-FC5B084D6CDF}" type="parTrans" cxnId="{AD978B5E-FED6-4A3F-89BC-ADCAF7956A68}">
      <dgm:prSet/>
      <dgm:spPr/>
      <dgm:t>
        <a:bodyPr/>
        <a:lstStyle/>
        <a:p>
          <a:endParaRPr lang="de-DE"/>
        </a:p>
      </dgm:t>
    </dgm:pt>
    <dgm:pt modelId="{0B8CD78E-F672-4440-9613-E7D6F62D1BBA}" type="sibTrans" cxnId="{AD978B5E-FED6-4A3F-89BC-ADCAF7956A68}">
      <dgm:prSet/>
      <dgm:spPr/>
      <dgm:t>
        <a:bodyPr/>
        <a:lstStyle/>
        <a:p>
          <a:endParaRPr lang="de-DE"/>
        </a:p>
      </dgm:t>
    </dgm:pt>
    <dgm:pt modelId="{F494AB4F-4C41-4D6D-8C9D-98F016919B9D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4 einschalten</a:t>
          </a:r>
        </a:p>
      </dgm:t>
    </dgm:pt>
    <dgm:pt modelId="{F5120C3D-61A0-4EFC-81FE-095BCE6FAF32}" type="parTrans" cxnId="{2F4BD7B1-9504-43C3-9974-9AAD06CA93B2}">
      <dgm:prSet/>
      <dgm:spPr/>
      <dgm:t>
        <a:bodyPr/>
        <a:lstStyle/>
        <a:p>
          <a:endParaRPr lang="de-DE"/>
        </a:p>
      </dgm:t>
    </dgm:pt>
    <dgm:pt modelId="{C8815042-C913-4984-B902-06382AE83B19}" type="sibTrans" cxnId="{2F4BD7B1-9504-43C3-9974-9AAD06CA93B2}">
      <dgm:prSet/>
      <dgm:spPr/>
      <dgm:t>
        <a:bodyPr/>
        <a:lstStyle/>
        <a:p>
          <a:endParaRPr lang="de-DE"/>
        </a:p>
      </dgm:t>
    </dgm:pt>
    <dgm:pt modelId="{53E92C1C-D8B5-4840-B287-19BFAF6581CF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Mitteilung an anderen Roboter</a:t>
          </a:r>
        </a:p>
      </dgm:t>
    </dgm:pt>
    <dgm:pt modelId="{1A3C1DA9-C1F9-4699-9FDA-9C995B8DAD24}" type="parTrans" cxnId="{C2706373-CFA9-4263-AACF-F05D685097AC}">
      <dgm:prSet/>
      <dgm:spPr/>
      <dgm:t>
        <a:bodyPr/>
        <a:lstStyle/>
        <a:p>
          <a:endParaRPr lang="de-DE"/>
        </a:p>
      </dgm:t>
    </dgm:pt>
    <dgm:pt modelId="{D23A8796-C5B4-4342-8B46-25D58D9F4E21}" type="sibTrans" cxnId="{C2706373-CFA9-4263-AACF-F05D685097AC}">
      <dgm:prSet/>
      <dgm:spPr/>
      <dgm:t>
        <a:bodyPr/>
        <a:lstStyle/>
        <a:p>
          <a:endParaRPr lang="de-DE"/>
        </a:p>
      </dgm:t>
    </dgm:pt>
    <dgm:pt modelId="{EA83A197-95B3-477F-8E15-91898205571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Alle LEDs ausschalten</a:t>
          </a:r>
        </a:p>
      </dgm:t>
    </dgm:pt>
    <dgm:pt modelId="{2BEF019D-3C83-418A-934C-022A1B7223B7}" type="parTrans" cxnId="{1BA8B6D8-E0A0-4F28-BC16-0CA21792A156}">
      <dgm:prSet/>
      <dgm:spPr/>
      <dgm:t>
        <a:bodyPr/>
        <a:lstStyle/>
        <a:p>
          <a:endParaRPr lang="de-DE"/>
        </a:p>
      </dgm:t>
    </dgm:pt>
    <dgm:pt modelId="{26A94992-B0F4-448E-ADFF-70764BD54C6B}" type="sibTrans" cxnId="{1BA8B6D8-E0A0-4F28-BC16-0CA21792A156}">
      <dgm:prSet/>
      <dgm:spPr/>
      <dgm:t>
        <a:bodyPr/>
        <a:lstStyle/>
        <a:p>
          <a:endParaRPr lang="de-DE"/>
        </a:p>
      </dgm:t>
    </dgm:pt>
    <dgm:pt modelId="{707137E3-A9C3-437C-ACAE-E857E4DD85A1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100" dirty="0">
              <a:solidFill>
                <a:schemeClr val="bg1"/>
              </a:solidFill>
            </a:rPr>
            <a:t>Startknopf gedrückt oder Startsignal vom Partnerroboter erhalten</a:t>
          </a:r>
          <a:endParaRPr lang="de-DE" sz="1100" dirty="0"/>
        </a:p>
      </dgm:t>
    </dgm:pt>
    <dgm:pt modelId="{D9B3C1F0-38F6-4BED-A52A-98E5A6204E86}" type="parTrans" cxnId="{5C46EA3C-14A0-4BA8-9239-0D2CFF2C6D9F}">
      <dgm:prSet/>
      <dgm:spPr/>
      <dgm:t>
        <a:bodyPr/>
        <a:lstStyle/>
        <a:p>
          <a:endParaRPr lang="de-DE"/>
        </a:p>
      </dgm:t>
    </dgm:pt>
    <dgm:pt modelId="{971F1418-6605-4896-85E5-12AC3D4BBB99}" type="sibTrans" cxnId="{5C46EA3C-14A0-4BA8-9239-0D2CFF2C6D9F}">
      <dgm:prSet/>
      <dgm:spPr/>
      <dgm:t>
        <a:bodyPr/>
        <a:lstStyle/>
        <a:p>
          <a:endParaRPr lang="de-DE"/>
        </a:p>
      </dgm:t>
    </dgm:pt>
    <dgm:pt modelId="{F1DE8E7B-CF03-4A53-8EAB-3EDD287A094D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Plattformposition übermitteln</a:t>
          </a:r>
        </a:p>
      </dgm:t>
    </dgm:pt>
    <dgm:pt modelId="{CB787A15-E47B-4EC1-B51F-25016F057531}" type="parTrans" cxnId="{26758788-C2E1-4564-BD27-B47F46564FFA}">
      <dgm:prSet/>
      <dgm:spPr/>
      <dgm:t>
        <a:bodyPr/>
        <a:lstStyle/>
        <a:p>
          <a:endParaRPr lang="de-DE"/>
        </a:p>
      </dgm:t>
    </dgm:pt>
    <dgm:pt modelId="{FC5396F4-65E9-48EC-B139-2442349B2B54}" type="sibTrans" cxnId="{26758788-C2E1-4564-BD27-B47F46564FFA}">
      <dgm:prSet/>
      <dgm:spPr/>
      <dgm:t>
        <a:bodyPr/>
        <a:lstStyle/>
        <a:p>
          <a:endParaRPr lang="de-DE"/>
        </a:p>
      </dgm:t>
    </dgm:pt>
    <dgm:pt modelId="{51B703EE-0B4E-4C98-9DE0-3A6A97F52703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100" dirty="0"/>
            <a:t>Zur Suchposition bewegen</a:t>
          </a:r>
        </a:p>
      </dgm:t>
    </dgm:pt>
    <dgm:pt modelId="{5A707CF0-DBAF-4F59-B2DC-7083D6A58CED}" type="parTrans" cxnId="{8EBAA55A-CA5B-4791-8CC3-0D3AC37F842A}">
      <dgm:prSet/>
      <dgm:spPr/>
      <dgm:t>
        <a:bodyPr/>
        <a:lstStyle/>
        <a:p>
          <a:endParaRPr lang="de-DE"/>
        </a:p>
      </dgm:t>
    </dgm:pt>
    <dgm:pt modelId="{5F55B5EB-D7E8-4643-8DB9-E1D41ED8E9B0}" type="sibTrans" cxnId="{8EBAA55A-CA5B-4791-8CC3-0D3AC37F842A}">
      <dgm:prSet/>
      <dgm:spPr/>
      <dgm:t>
        <a:bodyPr/>
        <a:lstStyle/>
        <a:p>
          <a:endParaRPr lang="de-DE"/>
        </a:p>
      </dgm:t>
    </dgm:pt>
    <dgm:pt modelId="{104DD65D-7827-43FB-A234-742872ED6E24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Zur Andockposition bewegen</a:t>
          </a:r>
        </a:p>
      </dgm:t>
    </dgm:pt>
    <dgm:pt modelId="{A65B9263-D6DC-4F2B-9200-122D2F98184D}" type="parTrans" cxnId="{85A34591-4188-4531-BB7F-841E874C606A}">
      <dgm:prSet/>
      <dgm:spPr/>
      <dgm:t>
        <a:bodyPr/>
        <a:lstStyle/>
        <a:p>
          <a:endParaRPr lang="de-DE"/>
        </a:p>
      </dgm:t>
    </dgm:pt>
    <dgm:pt modelId="{5665CBCE-AE78-4399-940B-32AC454B2762}" type="sibTrans" cxnId="{85A34591-4188-4531-BB7F-841E874C606A}">
      <dgm:prSet/>
      <dgm:spPr/>
      <dgm:t>
        <a:bodyPr/>
        <a:lstStyle/>
        <a:p>
          <a:endParaRPr lang="de-DE"/>
        </a:p>
      </dgm:t>
    </dgm:pt>
    <dgm:pt modelId="{EE49CE6A-667B-4526-B5E0-2418FB945D6E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Zur Plattformposi-tion bewegen</a:t>
          </a:r>
        </a:p>
      </dgm:t>
    </dgm:pt>
    <dgm:pt modelId="{212336C7-6868-455D-BAF2-8CDB53FC3A85}" type="parTrans" cxnId="{6478A1D4-BA38-41AE-BD06-697B222DD22B}">
      <dgm:prSet/>
      <dgm:spPr/>
      <dgm:t>
        <a:bodyPr/>
        <a:lstStyle/>
        <a:p>
          <a:endParaRPr lang="de-DE"/>
        </a:p>
      </dgm:t>
    </dgm:pt>
    <dgm:pt modelId="{C69AF92D-AC70-4C64-A65F-733149E9391F}" type="sibTrans" cxnId="{6478A1D4-BA38-41AE-BD06-697B222DD22B}">
      <dgm:prSet/>
      <dgm:spPr/>
      <dgm:t>
        <a:bodyPr/>
        <a:lstStyle/>
        <a:p>
          <a:endParaRPr lang="de-DE"/>
        </a:p>
      </dgm:t>
    </dgm:pt>
    <dgm:pt modelId="{65CA100A-6545-4F70-8EA3-03E211AE8DE6}">
      <dgm:prSet phldrT="[Text]" custT="1"/>
      <dgm:spPr>
        <a:solidFill>
          <a:schemeClr val="accent1">
            <a:lumMod val="7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de-DE" sz="1100" dirty="0"/>
            <a:t>Zum Andocken bewegen</a:t>
          </a:r>
        </a:p>
      </dgm:t>
    </dgm:pt>
    <dgm:pt modelId="{DEFE0149-22E0-49B0-9E8C-25A3AEF37E3D}" type="parTrans" cxnId="{E5086407-58D9-4D86-B522-FDE70B23F81C}">
      <dgm:prSet/>
      <dgm:spPr/>
      <dgm:t>
        <a:bodyPr/>
        <a:lstStyle/>
        <a:p>
          <a:endParaRPr lang="de-DE"/>
        </a:p>
      </dgm:t>
    </dgm:pt>
    <dgm:pt modelId="{24238EEE-74F1-44A5-93AF-D4A246DA73C5}" type="sibTrans" cxnId="{E5086407-58D9-4D86-B522-FDE70B23F81C}">
      <dgm:prSet/>
      <dgm:spPr/>
      <dgm:t>
        <a:bodyPr/>
        <a:lstStyle/>
        <a:p>
          <a:endParaRPr lang="de-DE"/>
        </a:p>
      </dgm:t>
    </dgm:pt>
    <dgm:pt modelId="{6144B4A4-5C7D-4FA7-A0FC-EA158E142D66}" type="pres">
      <dgm:prSet presAssocID="{A362C48D-B9F9-4191-8C80-5E4FEDA78397}" presName="Name0" presStyleCnt="0">
        <dgm:presLayoutVars>
          <dgm:dir/>
          <dgm:resizeHandles val="exact"/>
        </dgm:presLayoutVars>
      </dgm:prSet>
      <dgm:spPr/>
    </dgm:pt>
    <dgm:pt modelId="{ABC2F036-703A-4B18-B7F0-46406A83C0F2}" type="pres">
      <dgm:prSet presAssocID="{2F21D440-5DA4-4899-827E-DAFDE73F3D75}" presName="node" presStyleLbl="node1" presStyleIdx="0" presStyleCnt="7" custScaleX="132814">
        <dgm:presLayoutVars>
          <dgm:bulletEnabled val="1"/>
        </dgm:presLayoutVars>
      </dgm:prSet>
      <dgm:spPr/>
    </dgm:pt>
    <dgm:pt modelId="{0BAF5359-F5A8-4F63-B346-25BC82DCE0DC}" type="pres">
      <dgm:prSet presAssocID="{AB1FD3EB-244F-40DB-99A6-C8F9A356AFE5}" presName="sibTrans" presStyleLbl="sibTrans2D1" presStyleIdx="0" presStyleCnt="6"/>
      <dgm:spPr/>
    </dgm:pt>
    <dgm:pt modelId="{6C142587-B649-4857-9683-D42FC7674766}" type="pres">
      <dgm:prSet presAssocID="{AB1FD3EB-244F-40DB-99A6-C8F9A356AFE5}" presName="connectorText" presStyleLbl="sibTrans2D1" presStyleIdx="0" presStyleCnt="6"/>
      <dgm:spPr/>
    </dgm:pt>
    <dgm:pt modelId="{F62BECA3-2052-45CF-9805-6D8F3A8A35F4}" type="pres">
      <dgm:prSet presAssocID="{4D7D689E-4E22-433E-92CD-9F6A494E3154}" presName="node" presStyleLbl="node1" presStyleIdx="1" presStyleCnt="7" custScaleX="135788">
        <dgm:presLayoutVars>
          <dgm:bulletEnabled val="1"/>
        </dgm:presLayoutVars>
      </dgm:prSet>
      <dgm:spPr/>
    </dgm:pt>
    <dgm:pt modelId="{29DD8CD2-B5A2-4175-8147-BFE102CCEED5}" type="pres">
      <dgm:prSet presAssocID="{EC5BCCB5-D9C0-4CB9-A5E2-267B42CBDCF0}" presName="sibTrans" presStyleLbl="sibTrans2D1" presStyleIdx="1" presStyleCnt="6"/>
      <dgm:spPr/>
    </dgm:pt>
    <dgm:pt modelId="{42354100-8018-430C-B12C-524C6DD2F06A}" type="pres">
      <dgm:prSet presAssocID="{EC5BCCB5-D9C0-4CB9-A5E2-267B42CBDCF0}" presName="connectorText" presStyleLbl="sibTrans2D1" presStyleIdx="1" presStyleCnt="6"/>
      <dgm:spPr/>
    </dgm:pt>
    <dgm:pt modelId="{2BFD7690-EFAA-48D9-8287-9B150C3E41FB}" type="pres">
      <dgm:prSet presAssocID="{4D6F83B6-594A-448B-AA5C-717D08F34851}" presName="node" presStyleLbl="node1" presStyleIdx="2" presStyleCnt="7" custScaleX="144752">
        <dgm:presLayoutVars>
          <dgm:bulletEnabled val="1"/>
        </dgm:presLayoutVars>
      </dgm:prSet>
      <dgm:spPr/>
    </dgm:pt>
    <dgm:pt modelId="{66C60440-F6B4-497B-B087-B78A4116E0C4}" type="pres">
      <dgm:prSet presAssocID="{9858DE3D-28C5-4EE1-8A67-FEDFF2BC3EF0}" presName="sibTrans" presStyleLbl="sibTrans2D1" presStyleIdx="2" presStyleCnt="6"/>
      <dgm:spPr/>
    </dgm:pt>
    <dgm:pt modelId="{45BBD5AA-528C-44D1-A6C5-289650329233}" type="pres">
      <dgm:prSet presAssocID="{9858DE3D-28C5-4EE1-8A67-FEDFF2BC3EF0}" presName="connectorText" presStyleLbl="sibTrans2D1" presStyleIdx="2" presStyleCnt="6"/>
      <dgm:spPr/>
    </dgm:pt>
    <dgm:pt modelId="{3B61874F-C87F-43F5-9A71-399746B169AA}" type="pres">
      <dgm:prSet presAssocID="{8DAB0F4E-3893-438D-86B2-95734866E155}" presName="node" presStyleLbl="node1" presStyleIdx="3" presStyleCnt="7" custScaleX="126022">
        <dgm:presLayoutVars>
          <dgm:bulletEnabled val="1"/>
        </dgm:presLayoutVars>
      </dgm:prSet>
      <dgm:spPr/>
    </dgm:pt>
    <dgm:pt modelId="{F379A3E6-B832-42FF-B6D2-2090FEEACAAE}" type="pres">
      <dgm:prSet presAssocID="{4568D691-7887-4423-B868-509B28B2C6DD}" presName="sibTrans" presStyleLbl="sibTrans2D1" presStyleIdx="3" presStyleCnt="6"/>
      <dgm:spPr/>
    </dgm:pt>
    <dgm:pt modelId="{7F00B891-BFD6-42AC-9813-1FF4AF52142F}" type="pres">
      <dgm:prSet presAssocID="{4568D691-7887-4423-B868-509B28B2C6DD}" presName="connectorText" presStyleLbl="sibTrans2D1" presStyleIdx="3" presStyleCnt="6"/>
      <dgm:spPr/>
    </dgm:pt>
    <dgm:pt modelId="{8B9DC39C-7B2C-4426-B868-E2EE305F1CC6}" type="pres">
      <dgm:prSet presAssocID="{77957E4F-C753-494D-9EBB-72CADBDD8682}" presName="node" presStyleLbl="node1" presStyleIdx="4" presStyleCnt="7">
        <dgm:presLayoutVars>
          <dgm:bulletEnabled val="1"/>
        </dgm:presLayoutVars>
      </dgm:prSet>
      <dgm:spPr/>
    </dgm:pt>
    <dgm:pt modelId="{4E0E1FDA-8083-4E49-BCED-53FED3CE20D3}" type="pres">
      <dgm:prSet presAssocID="{1968557C-6C6C-453E-9A75-68FA9C736C1D}" presName="sibTrans" presStyleLbl="sibTrans2D1" presStyleIdx="4" presStyleCnt="6"/>
      <dgm:spPr/>
    </dgm:pt>
    <dgm:pt modelId="{0200F1BC-54C9-4167-A0F7-D9C7BCB1212D}" type="pres">
      <dgm:prSet presAssocID="{1968557C-6C6C-453E-9A75-68FA9C736C1D}" presName="connectorText" presStyleLbl="sibTrans2D1" presStyleIdx="4" presStyleCnt="6"/>
      <dgm:spPr/>
    </dgm:pt>
    <dgm:pt modelId="{56FAFC3B-5A3D-40E9-8783-3FD7B26A28D1}" type="pres">
      <dgm:prSet presAssocID="{1A75C099-6039-4014-A5B3-A03D2509217A}" presName="node" presStyleLbl="node1" presStyleIdx="5" presStyleCnt="7">
        <dgm:presLayoutVars>
          <dgm:bulletEnabled val="1"/>
        </dgm:presLayoutVars>
      </dgm:prSet>
      <dgm:spPr/>
    </dgm:pt>
    <dgm:pt modelId="{6F618DE0-973E-4EB0-80A8-BCBB99B3C38F}" type="pres">
      <dgm:prSet presAssocID="{A79A7271-FAEC-46E1-98F0-EBCBC5092D0B}" presName="sibTrans" presStyleLbl="sibTrans2D1" presStyleIdx="5" presStyleCnt="6"/>
      <dgm:spPr/>
    </dgm:pt>
    <dgm:pt modelId="{01C7E292-26B0-4A0B-A70C-FD0A03F8E668}" type="pres">
      <dgm:prSet presAssocID="{A79A7271-FAEC-46E1-98F0-EBCBC5092D0B}" presName="connectorText" presStyleLbl="sibTrans2D1" presStyleIdx="5" presStyleCnt="6"/>
      <dgm:spPr/>
    </dgm:pt>
    <dgm:pt modelId="{CB9B16A0-9328-465F-BF04-D023509C0B1F}" type="pres">
      <dgm:prSet presAssocID="{E3B46000-8D9D-48CA-B6DC-DF8E3B00615A}" presName="node" presStyleLbl="node1" presStyleIdx="6" presStyleCnt="7">
        <dgm:presLayoutVars>
          <dgm:bulletEnabled val="1"/>
        </dgm:presLayoutVars>
      </dgm:prSet>
      <dgm:spPr/>
    </dgm:pt>
  </dgm:ptLst>
  <dgm:cxnLst>
    <dgm:cxn modelId="{CF95FA00-1281-4D53-B7F6-22FE0FD8C52D}" type="presOf" srcId="{AB1FD3EB-244F-40DB-99A6-C8F9A356AFE5}" destId="{0BAF5359-F5A8-4F63-B346-25BC82DCE0DC}" srcOrd="0" destOrd="0" presId="urn:microsoft.com/office/officeart/2005/8/layout/process1"/>
    <dgm:cxn modelId="{3B996B02-E73C-486F-BE9C-17861CB74A06}" srcId="{4D7D689E-4E22-433E-92CD-9F6A494E3154}" destId="{03DBFE1B-FD0E-409F-A661-8F8EC021EB5A}" srcOrd="0" destOrd="0" parTransId="{F8955455-FF20-4F05-8D8D-CB3997149252}" sibTransId="{3EE248D9-FA15-4A2E-9405-A154758E5431}"/>
    <dgm:cxn modelId="{E5086407-58D9-4D86-B522-FDE70B23F81C}" srcId="{8DAB0F4E-3893-438D-86B2-95734866E155}" destId="{65CA100A-6545-4F70-8EA3-03E211AE8DE6}" srcOrd="0" destOrd="0" parTransId="{DEFE0149-22E0-49B0-9E8C-25A3AEF37E3D}" sibTransId="{24238EEE-74F1-44A5-93AF-D4A246DA73C5}"/>
    <dgm:cxn modelId="{D944F408-532B-4A0B-B7F1-3365CF9B6EAA}" type="presOf" srcId="{163BAD71-4BAD-41B9-9166-5CBD00DD663C}" destId="{2BFD7690-EFAA-48D9-8287-9B150C3E41FB}" srcOrd="0" destOrd="1" presId="urn:microsoft.com/office/officeart/2005/8/layout/process1"/>
    <dgm:cxn modelId="{ECC4DA0E-015C-4F09-A454-A2A5B3139246}" type="presOf" srcId="{C1EE2E91-BBEA-44E2-8659-1BFC8DE5C8BF}" destId="{8B9DC39C-7B2C-4426-B868-E2EE305F1CC6}" srcOrd="0" destOrd="1" presId="urn:microsoft.com/office/officeart/2005/8/layout/process1"/>
    <dgm:cxn modelId="{341FD612-2787-4781-B9B2-F8DB5A4F25E3}" srcId="{A362C48D-B9F9-4191-8C80-5E4FEDA78397}" destId="{1A75C099-6039-4014-A5B3-A03D2509217A}" srcOrd="5" destOrd="0" parTransId="{46847A42-4D7A-422D-B1D3-B14729E2F00C}" sibTransId="{A79A7271-FAEC-46E1-98F0-EBCBC5092D0B}"/>
    <dgm:cxn modelId="{7286F512-B585-4DCF-9B4C-36A25239A332}" srcId="{A362C48D-B9F9-4191-8C80-5E4FEDA78397}" destId="{4D6F83B6-594A-448B-AA5C-717D08F34851}" srcOrd="2" destOrd="0" parTransId="{845BAF76-2D1B-48F2-AF31-BB06BC50A99E}" sibTransId="{9858DE3D-28C5-4EE1-8A67-FEDFF2BC3EF0}"/>
    <dgm:cxn modelId="{13B7D11B-D207-45D1-B967-289FE2FBDE74}" type="presOf" srcId="{51B703EE-0B4E-4C98-9DE0-3A6A97F52703}" destId="{ABC2F036-703A-4B18-B7F0-46406A83C0F2}" srcOrd="0" destOrd="3" presId="urn:microsoft.com/office/officeart/2005/8/layout/process1"/>
    <dgm:cxn modelId="{5334CC1D-9709-4128-9409-1F2CE63B4D15}" type="presOf" srcId="{8DAB0F4E-3893-438D-86B2-95734866E155}" destId="{3B61874F-C87F-43F5-9A71-399746B169AA}" srcOrd="0" destOrd="0" presId="urn:microsoft.com/office/officeart/2005/8/layout/process1"/>
    <dgm:cxn modelId="{41917C1F-377C-4CBF-98AE-00F3EFE4CAE4}" type="presOf" srcId="{A362C48D-B9F9-4191-8C80-5E4FEDA78397}" destId="{6144B4A4-5C7D-4FA7-A0FC-EA158E142D66}" srcOrd="0" destOrd="0" presId="urn:microsoft.com/office/officeart/2005/8/layout/process1"/>
    <dgm:cxn modelId="{42D3A625-365E-4026-B6ED-35E85FECABF9}" type="presOf" srcId="{E3B46000-8D9D-48CA-B6DC-DF8E3B00615A}" destId="{CB9B16A0-9328-465F-BF04-D023509C0B1F}" srcOrd="0" destOrd="0" presId="urn:microsoft.com/office/officeart/2005/8/layout/process1"/>
    <dgm:cxn modelId="{75FA5C27-64FF-40C1-B891-09A3550EDB2D}" type="presOf" srcId="{59DCA7BD-6EFB-4AC4-96E6-233DD96CFFC3}" destId="{F62BECA3-2052-45CF-9805-6D8F3A8A35F4}" srcOrd="0" destOrd="2" presId="urn:microsoft.com/office/officeart/2005/8/layout/process1"/>
    <dgm:cxn modelId="{EEEFEA27-D399-4B06-808F-55030B393312}" type="presOf" srcId="{1A75C099-6039-4014-A5B3-A03D2509217A}" destId="{56FAFC3B-5A3D-40E9-8783-3FD7B26A28D1}" srcOrd="0" destOrd="0" presId="urn:microsoft.com/office/officeart/2005/8/layout/process1"/>
    <dgm:cxn modelId="{8E63152F-161A-4E70-B633-1874B0E0E0A5}" type="presOf" srcId="{707137E3-A9C3-437C-ACAE-E857E4DD85A1}" destId="{ABC2F036-703A-4B18-B7F0-46406A83C0F2}" srcOrd="0" destOrd="2" presId="urn:microsoft.com/office/officeart/2005/8/layout/process1"/>
    <dgm:cxn modelId="{5C46EA3C-14A0-4BA8-9239-0D2CFF2C6D9F}" srcId="{2F21D440-5DA4-4899-827E-DAFDE73F3D75}" destId="{707137E3-A9C3-437C-ACAE-E857E4DD85A1}" srcOrd="1" destOrd="0" parTransId="{D9B3C1F0-38F6-4BED-A52A-98E5A6204E86}" sibTransId="{971F1418-6605-4896-85E5-12AC3D4BBB99}"/>
    <dgm:cxn modelId="{1DC51E3D-0603-456A-B18A-49E4196D9096}" type="presOf" srcId="{4568D691-7887-4423-B868-509B28B2C6DD}" destId="{F379A3E6-B832-42FF-B6D2-2090FEEACAAE}" srcOrd="0" destOrd="0" presId="urn:microsoft.com/office/officeart/2005/8/layout/process1"/>
    <dgm:cxn modelId="{5FC8803D-FD0C-4B98-9732-D1E83D92B420}" srcId="{A362C48D-B9F9-4191-8C80-5E4FEDA78397}" destId="{8DAB0F4E-3893-438D-86B2-95734866E155}" srcOrd="3" destOrd="0" parTransId="{3A514B75-47CA-4F21-9AB2-E499D02DF510}" sibTransId="{4568D691-7887-4423-B868-509B28B2C6DD}"/>
    <dgm:cxn modelId="{0A6ACC5C-788E-4C1B-8FA1-B627E2C04425}" type="presOf" srcId="{9858DE3D-28C5-4EE1-8A67-FEDFF2BC3EF0}" destId="{45BBD5AA-528C-44D1-A6C5-289650329233}" srcOrd="1" destOrd="0" presId="urn:microsoft.com/office/officeart/2005/8/layout/process1"/>
    <dgm:cxn modelId="{AD978B5E-FED6-4A3F-89BC-ADCAF7956A68}" srcId="{77957E4F-C753-494D-9EBB-72CADBDD8682}" destId="{9D1D438C-4B22-4DC0-85D6-518E183DF183}" srcOrd="1" destOrd="0" parTransId="{B6EB72E2-6394-445E-8143-FC5B084D6CDF}" sibTransId="{0B8CD78E-F672-4440-9613-E7D6F62D1BBA}"/>
    <dgm:cxn modelId="{4506375F-DBAA-4356-AA40-D287504F4D98}" srcId="{A362C48D-B9F9-4191-8C80-5E4FEDA78397}" destId="{77957E4F-C753-494D-9EBB-72CADBDD8682}" srcOrd="4" destOrd="0" parTransId="{0DF9E37C-3A0E-4B11-B7B8-B8140993B8CB}" sibTransId="{1968557C-6C6C-453E-9A75-68FA9C736C1D}"/>
    <dgm:cxn modelId="{0C180664-906F-4533-8D68-BF8068735614}" srcId="{2F21D440-5DA4-4899-827E-DAFDE73F3D75}" destId="{6D28180D-6040-4099-BEC6-E89FA638D3D1}" srcOrd="0" destOrd="0" parTransId="{E0B7B27B-678C-4D63-9E5E-6CB016E65BE8}" sibTransId="{635FFBEF-E24C-4B45-8084-9C8295DA5D12}"/>
    <dgm:cxn modelId="{31D9AF48-D77C-4E4C-90FD-2ACC17CADAC2}" type="presOf" srcId="{A79A7271-FAEC-46E1-98F0-EBCBC5092D0B}" destId="{6F618DE0-973E-4EB0-80A8-BCBB99B3C38F}" srcOrd="0" destOrd="0" presId="urn:microsoft.com/office/officeart/2005/8/layout/process1"/>
    <dgm:cxn modelId="{680E6549-4A0E-429F-B896-94D65E1F697E}" type="presOf" srcId="{4568D691-7887-4423-B868-509B28B2C6DD}" destId="{7F00B891-BFD6-42AC-9813-1FF4AF52142F}" srcOrd="1" destOrd="0" presId="urn:microsoft.com/office/officeart/2005/8/layout/process1"/>
    <dgm:cxn modelId="{CE33BB4A-B610-468B-AFB9-E32F842595D5}" type="presOf" srcId="{6D28180D-6040-4099-BEC6-E89FA638D3D1}" destId="{ABC2F036-703A-4B18-B7F0-46406A83C0F2}" srcOrd="0" destOrd="1" presId="urn:microsoft.com/office/officeart/2005/8/layout/process1"/>
    <dgm:cxn modelId="{FEA03E4B-4784-4BDC-8867-EB09F60A9C68}" type="presOf" srcId="{2F21D440-5DA4-4899-827E-DAFDE73F3D75}" destId="{ABC2F036-703A-4B18-B7F0-46406A83C0F2}" srcOrd="0" destOrd="0" presId="urn:microsoft.com/office/officeart/2005/8/layout/process1"/>
    <dgm:cxn modelId="{216FDA6E-3E1D-4EF5-8F9F-F4CEFE2B8A9F}" type="presOf" srcId="{F1DE8E7B-CF03-4A53-8EAB-3EDD287A094D}" destId="{F62BECA3-2052-45CF-9805-6D8F3A8A35F4}" srcOrd="0" destOrd="3" presId="urn:microsoft.com/office/officeart/2005/8/layout/process1"/>
    <dgm:cxn modelId="{C2706373-CFA9-4263-AACF-F05D685097AC}" srcId="{E3B46000-8D9D-48CA-B6DC-DF8E3B00615A}" destId="{53E92C1C-D8B5-4840-B287-19BFAF6581CF}" srcOrd="0" destOrd="0" parTransId="{1A3C1DA9-C1F9-4699-9FDA-9C995B8DAD24}" sibTransId="{D23A8796-C5B4-4342-8B46-25D58D9F4E21}"/>
    <dgm:cxn modelId="{44184054-5089-420C-BFC1-3DAC5ADD8AF8}" type="presOf" srcId="{4D7D689E-4E22-433E-92CD-9F6A494E3154}" destId="{F62BECA3-2052-45CF-9805-6D8F3A8A35F4}" srcOrd="0" destOrd="0" presId="urn:microsoft.com/office/officeart/2005/8/layout/process1"/>
    <dgm:cxn modelId="{DA1A075A-15CF-429C-9644-497DC35C834E}" srcId="{A362C48D-B9F9-4191-8C80-5E4FEDA78397}" destId="{4D7D689E-4E22-433E-92CD-9F6A494E3154}" srcOrd="1" destOrd="0" parTransId="{195FC8BA-C21F-4209-A13F-7FC60DC38026}" sibTransId="{EC5BCCB5-D9C0-4CB9-A5E2-267B42CBDCF0}"/>
    <dgm:cxn modelId="{8EBAA55A-CA5B-4791-8CC3-0D3AC37F842A}" srcId="{2F21D440-5DA4-4899-827E-DAFDE73F3D75}" destId="{51B703EE-0B4E-4C98-9DE0-3A6A97F52703}" srcOrd="2" destOrd="0" parTransId="{5A707CF0-DBAF-4F59-B2DC-7083D6A58CED}" sibTransId="{5F55B5EB-D7E8-4643-8DB9-E1D41ED8E9B0}"/>
    <dgm:cxn modelId="{0AFEC180-C095-4696-BE68-66A23AE70D5A}" type="presOf" srcId="{EE49CE6A-667B-4526-B5E0-2418FB945D6E}" destId="{56FAFC3B-5A3D-40E9-8783-3FD7B26A28D1}" srcOrd="0" destOrd="2" presId="urn:microsoft.com/office/officeart/2005/8/layout/process1"/>
    <dgm:cxn modelId="{6E676F86-BED5-475F-9106-C992B501B2D2}" type="presOf" srcId="{EC5BCCB5-D9C0-4CB9-A5E2-267B42CBDCF0}" destId="{42354100-8018-430C-B12C-524C6DD2F06A}" srcOrd="1" destOrd="0" presId="urn:microsoft.com/office/officeart/2005/8/layout/process1"/>
    <dgm:cxn modelId="{26758788-C2E1-4564-BD27-B47F46564FFA}" srcId="{4D7D689E-4E22-433E-92CD-9F6A494E3154}" destId="{F1DE8E7B-CF03-4A53-8EAB-3EDD287A094D}" srcOrd="2" destOrd="0" parTransId="{CB787A15-E47B-4EC1-B51F-25016F057531}" sibTransId="{FC5396F4-65E9-48EC-B139-2442349B2B54}"/>
    <dgm:cxn modelId="{7B1BB389-5332-4CF5-9C73-9579016F6286}" type="presOf" srcId="{EA83A197-95B3-477F-8E15-91898205571A}" destId="{CB9B16A0-9328-465F-BF04-D023509C0B1F}" srcOrd="0" destOrd="2" presId="urn:microsoft.com/office/officeart/2005/8/layout/process1"/>
    <dgm:cxn modelId="{B797B18F-15EA-4EB4-8828-AAE718B3FD63}" type="presOf" srcId="{F494AB4F-4C41-4D6D-8C9D-98F016919B9D}" destId="{56FAFC3B-5A3D-40E9-8783-3FD7B26A28D1}" srcOrd="0" destOrd="1" presId="urn:microsoft.com/office/officeart/2005/8/layout/process1"/>
    <dgm:cxn modelId="{86650C91-B704-40D1-B57B-90D79CD12011}" type="presOf" srcId="{1968557C-6C6C-453E-9A75-68FA9C736C1D}" destId="{0200F1BC-54C9-4167-A0F7-D9C7BCB1212D}" srcOrd="1" destOrd="0" presId="urn:microsoft.com/office/officeart/2005/8/layout/process1"/>
    <dgm:cxn modelId="{85A34591-4188-4531-BB7F-841E874C606A}" srcId="{4D7D689E-4E22-433E-92CD-9F6A494E3154}" destId="{104DD65D-7827-43FB-A234-742872ED6E24}" srcOrd="3" destOrd="0" parTransId="{A65B9263-D6DC-4F2B-9200-122D2F98184D}" sibTransId="{5665CBCE-AE78-4399-940B-32AC454B2762}"/>
    <dgm:cxn modelId="{B73AC796-E47B-483F-BAFD-C4211A22DA3B}" type="presOf" srcId="{104DD65D-7827-43FB-A234-742872ED6E24}" destId="{F62BECA3-2052-45CF-9805-6D8F3A8A35F4}" srcOrd="0" destOrd="4" presId="urn:microsoft.com/office/officeart/2005/8/layout/process1"/>
    <dgm:cxn modelId="{A631B898-C43F-46F3-AF29-298A3C9D1D9A}" srcId="{4D6F83B6-594A-448B-AA5C-717D08F34851}" destId="{163BAD71-4BAD-41B9-9166-5CBD00DD663C}" srcOrd="0" destOrd="0" parTransId="{6B3C02B4-B4BA-4017-AE3B-F0504C3DEA4B}" sibTransId="{ABA9EF47-94FE-434B-B93A-41DE2B1006C2}"/>
    <dgm:cxn modelId="{7CCBD999-1BFD-4B24-BEB4-CE2251252F93}" type="presOf" srcId="{4D6F83B6-594A-448B-AA5C-717D08F34851}" destId="{2BFD7690-EFAA-48D9-8287-9B150C3E41FB}" srcOrd="0" destOrd="0" presId="urn:microsoft.com/office/officeart/2005/8/layout/process1"/>
    <dgm:cxn modelId="{8F1EC49B-7D74-4750-88FD-677BC52B524C}" type="presOf" srcId="{AB1FD3EB-244F-40DB-99A6-C8F9A356AFE5}" destId="{6C142587-B649-4857-9683-D42FC7674766}" srcOrd="1" destOrd="0" presId="urn:microsoft.com/office/officeart/2005/8/layout/process1"/>
    <dgm:cxn modelId="{923A60A1-4514-4620-B335-93D6675E0539}" type="presOf" srcId="{9D1D438C-4B22-4DC0-85D6-518E183DF183}" destId="{8B9DC39C-7B2C-4426-B868-E2EE305F1CC6}" srcOrd="0" destOrd="2" presId="urn:microsoft.com/office/officeart/2005/8/layout/process1"/>
    <dgm:cxn modelId="{234E64A8-84F8-4271-B6DF-ADBF13ED82D2}" type="presOf" srcId="{03DBFE1B-FD0E-409F-A661-8F8EC021EB5A}" destId="{F62BECA3-2052-45CF-9805-6D8F3A8A35F4}" srcOrd="0" destOrd="1" presId="urn:microsoft.com/office/officeart/2005/8/layout/process1"/>
    <dgm:cxn modelId="{BEBDFAAA-68E5-4A73-80D1-B15B8D5B7EE5}" type="presOf" srcId="{1968557C-6C6C-453E-9A75-68FA9C736C1D}" destId="{4E0E1FDA-8083-4E49-BCED-53FED3CE20D3}" srcOrd="0" destOrd="0" presId="urn:microsoft.com/office/officeart/2005/8/layout/process1"/>
    <dgm:cxn modelId="{2F4BD7B1-9504-43C3-9974-9AAD06CA93B2}" srcId="{1A75C099-6039-4014-A5B3-A03D2509217A}" destId="{F494AB4F-4C41-4D6D-8C9D-98F016919B9D}" srcOrd="0" destOrd="0" parTransId="{F5120C3D-61A0-4EFC-81FE-095BCE6FAF32}" sibTransId="{C8815042-C913-4984-B902-06382AE83B19}"/>
    <dgm:cxn modelId="{DEE878B7-D2C3-4E0B-BD5D-80E5A76BED36}" type="presOf" srcId="{65CA100A-6545-4F70-8EA3-03E211AE8DE6}" destId="{3B61874F-C87F-43F5-9A71-399746B169AA}" srcOrd="0" destOrd="1" presId="urn:microsoft.com/office/officeart/2005/8/layout/process1"/>
    <dgm:cxn modelId="{54B2B3BE-C607-4694-A682-250AD72778BF}" type="presOf" srcId="{A79A7271-FAEC-46E1-98F0-EBCBC5092D0B}" destId="{01C7E292-26B0-4A0B-A70C-FD0A03F8E668}" srcOrd="1" destOrd="0" presId="urn:microsoft.com/office/officeart/2005/8/layout/process1"/>
    <dgm:cxn modelId="{4071CFD0-2354-40DD-941B-5CBD99EB2F91}" srcId="{4D7D689E-4E22-433E-92CD-9F6A494E3154}" destId="{59DCA7BD-6EFB-4AC4-96E6-233DD96CFFC3}" srcOrd="1" destOrd="0" parTransId="{C3CD3C29-1FE6-45C7-984D-EA11E1C7F5B5}" sibTransId="{744CF09D-1E80-4A4D-8762-B3DD455A30B1}"/>
    <dgm:cxn modelId="{CF0AD8D0-13BD-4C62-8583-B26671573249}" type="presOf" srcId="{77957E4F-C753-494D-9EBB-72CADBDD8682}" destId="{8B9DC39C-7B2C-4426-B868-E2EE305F1CC6}" srcOrd="0" destOrd="0" presId="urn:microsoft.com/office/officeart/2005/8/layout/process1"/>
    <dgm:cxn modelId="{E2E369D2-6C0D-406D-A45B-B909DA2B8E46}" type="presOf" srcId="{53E92C1C-D8B5-4840-B287-19BFAF6581CF}" destId="{CB9B16A0-9328-465F-BF04-D023509C0B1F}" srcOrd="0" destOrd="1" presId="urn:microsoft.com/office/officeart/2005/8/layout/process1"/>
    <dgm:cxn modelId="{98FDFED2-EED9-44A5-B10E-268C185C00EA}" type="presOf" srcId="{9858DE3D-28C5-4EE1-8A67-FEDFF2BC3EF0}" destId="{66C60440-F6B4-497B-B087-B78A4116E0C4}" srcOrd="0" destOrd="0" presId="urn:microsoft.com/office/officeart/2005/8/layout/process1"/>
    <dgm:cxn modelId="{6478A1D4-BA38-41AE-BD06-697B222DD22B}" srcId="{1A75C099-6039-4014-A5B3-A03D2509217A}" destId="{EE49CE6A-667B-4526-B5E0-2418FB945D6E}" srcOrd="1" destOrd="0" parTransId="{212336C7-6868-455D-BAF2-8CDB53FC3A85}" sibTransId="{C69AF92D-AC70-4C64-A65F-733149E9391F}"/>
    <dgm:cxn modelId="{1BA8B6D8-E0A0-4F28-BC16-0CA21792A156}" srcId="{E3B46000-8D9D-48CA-B6DC-DF8E3B00615A}" destId="{EA83A197-95B3-477F-8E15-91898205571A}" srcOrd="1" destOrd="0" parTransId="{2BEF019D-3C83-418A-934C-022A1B7223B7}" sibTransId="{26A94992-B0F4-448E-ADFF-70764BD54C6B}"/>
    <dgm:cxn modelId="{39161FD9-BC87-44D7-878F-46A1D1EC1303}" srcId="{A362C48D-B9F9-4191-8C80-5E4FEDA78397}" destId="{E3B46000-8D9D-48CA-B6DC-DF8E3B00615A}" srcOrd="6" destOrd="0" parTransId="{F5EF1A9A-A7F5-4C61-B92C-9D9E5A4DBDEC}" sibTransId="{65629664-F9FD-4C12-AF2E-58C4D3E1FF90}"/>
    <dgm:cxn modelId="{52226ADA-A03A-4F9A-95EA-8673534FE1C4}" srcId="{77957E4F-C753-494D-9EBB-72CADBDD8682}" destId="{C1EE2E91-BBEA-44E2-8659-1BFC8DE5C8BF}" srcOrd="0" destOrd="0" parTransId="{981DB82A-7B97-496E-831B-3C52819968B6}" sibTransId="{DE4E2E55-B198-4243-A93D-B70F57AED227}"/>
    <dgm:cxn modelId="{118A63DF-C27F-4629-8C46-583578003604}" type="presOf" srcId="{EC5BCCB5-D9C0-4CB9-A5E2-267B42CBDCF0}" destId="{29DD8CD2-B5A2-4175-8147-BFE102CCEED5}" srcOrd="0" destOrd="0" presId="urn:microsoft.com/office/officeart/2005/8/layout/process1"/>
    <dgm:cxn modelId="{FA718AE6-BA0A-47FC-9F6C-18BB0B184BC5}" srcId="{A362C48D-B9F9-4191-8C80-5E4FEDA78397}" destId="{2F21D440-5DA4-4899-827E-DAFDE73F3D75}" srcOrd="0" destOrd="0" parTransId="{DBBD923E-8C3C-46F7-BC9D-9914F756EA49}" sibTransId="{AB1FD3EB-244F-40DB-99A6-C8F9A356AFE5}"/>
    <dgm:cxn modelId="{92EAC638-29C6-4AFB-85F9-E168B85BECBE}" type="presParOf" srcId="{6144B4A4-5C7D-4FA7-A0FC-EA158E142D66}" destId="{ABC2F036-703A-4B18-B7F0-46406A83C0F2}" srcOrd="0" destOrd="0" presId="urn:microsoft.com/office/officeart/2005/8/layout/process1"/>
    <dgm:cxn modelId="{1339F14B-116C-4642-9BB9-DDCD62D05EFF}" type="presParOf" srcId="{6144B4A4-5C7D-4FA7-A0FC-EA158E142D66}" destId="{0BAF5359-F5A8-4F63-B346-25BC82DCE0DC}" srcOrd="1" destOrd="0" presId="urn:microsoft.com/office/officeart/2005/8/layout/process1"/>
    <dgm:cxn modelId="{CA9AF86F-6299-4E5F-A775-D8509D438CA0}" type="presParOf" srcId="{0BAF5359-F5A8-4F63-B346-25BC82DCE0DC}" destId="{6C142587-B649-4857-9683-D42FC7674766}" srcOrd="0" destOrd="0" presId="urn:microsoft.com/office/officeart/2005/8/layout/process1"/>
    <dgm:cxn modelId="{30677A7D-957F-4E6B-97E6-68966603C1E8}" type="presParOf" srcId="{6144B4A4-5C7D-4FA7-A0FC-EA158E142D66}" destId="{F62BECA3-2052-45CF-9805-6D8F3A8A35F4}" srcOrd="2" destOrd="0" presId="urn:microsoft.com/office/officeart/2005/8/layout/process1"/>
    <dgm:cxn modelId="{BA271F41-BA6E-43C8-B2D5-557EA0162209}" type="presParOf" srcId="{6144B4A4-5C7D-4FA7-A0FC-EA158E142D66}" destId="{29DD8CD2-B5A2-4175-8147-BFE102CCEED5}" srcOrd="3" destOrd="0" presId="urn:microsoft.com/office/officeart/2005/8/layout/process1"/>
    <dgm:cxn modelId="{963B0508-54A5-4168-8CAC-079387B79315}" type="presParOf" srcId="{29DD8CD2-B5A2-4175-8147-BFE102CCEED5}" destId="{42354100-8018-430C-B12C-524C6DD2F06A}" srcOrd="0" destOrd="0" presId="urn:microsoft.com/office/officeart/2005/8/layout/process1"/>
    <dgm:cxn modelId="{3CB2C460-889A-4E36-93FA-6199B376FAA1}" type="presParOf" srcId="{6144B4A4-5C7D-4FA7-A0FC-EA158E142D66}" destId="{2BFD7690-EFAA-48D9-8287-9B150C3E41FB}" srcOrd="4" destOrd="0" presId="urn:microsoft.com/office/officeart/2005/8/layout/process1"/>
    <dgm:cxn modelId="{C4E3CC95-23C4-4A90-8FC1-015622D2400A}" type="presParOf" srcId="{6144B4A4-5C7D-4FA7-A0FC-EA158E142D66}" destId="{66C60440-F6B4-497B-B087-B78A4116E0C4}" srcOrd="5" destOrd="0" presId="urn:microsoft.com/office/officeart/2005/8/layout/process1"/>
    <dgm:cxn modelId="{E8A592BB-C5CF-44B7-A961-36B26B9F0BE6}" type="presParOf" srcId="{66C60440-F6B4-497B-B087-B78A4116E0C4}" destId="{45BBD5AA-528C-44D1-A6C5-289650329233}" srcOrd="0" destOrd="0" presId="urn:microsoft.com/office/officeart/2005/8/layout/process1"/>
    <dgm:cxn modelId="{3FEB1402-C903-45EA-8822-84DB0BF3AEB2}" type="presParOf" srcId="{6144B4A4-5C7D-4FA7-A0FC-EA158E142D66}" destId="{3B61874F-C87F-43F5-9A71-399746B169AA}" srcOrd="6" destOrd="0" presId="urn:microsoft.com/office/officeart/2005/8/layout/process1"/>
    <dgm:cxn modelId="{A4320CA7-7CC8-4471-B5B5-93D3ACD3F155}" type="presParOf" srcId="{6144B4A4-5C7D-4FA7-A0FC-EA158E142D66}" destId="{F379A3E6-B832-42FF-B6D2-2090FEEACAAE}" srcOrd="7" destOrd="0" presId="urn:microsoft.com/office/officeart/2005/8/layout/process1"/>
    <dgm:cxn modelId="{AFB05055-28EE-4AB3-9757-E3CEA946BE03}" type="presParOf" srcId="{F379A3E6-B832-42FF-B6D2-2090FEEACAAE}" destId="{7F00B891-BFD6-42AC-9813-1FF4AF52142F}" srcOrd="0" destOrd="0" presId="urn:microsoft.com/office/officeart/2005/8/layout/process1"/>
    <dgm:cxn modelId="{F7D09F8D-3BD5-4CEA-9DC8-39C92B5D191A}" type="presParOf" srcId="{6144B4A4-5C7D-4FA7-A0FC-EA158E142D66}" destId="{8B9DC39C-7B2C-4426-B868-E2EE305F1CC6}" srcOrd="8" destOrd="0" presId="urn:microsoft.com/office/officeart/2005/8/layout/process1"/>
    <dgm:cxn modelId="{1CB10E07-D873-4AD3-98B4-DE52B57B68FA}" type="presParOf" srcId="{6144B4A4-5C7D-4FA7-A0FC-EA158E142D66}" destId="{4E0E1FDA-8083-4E49-BCED-53FED3CE20D3}" srcOrd="9" destOrd="0" presId="urn:microsoft.com/office/officeart/2005/8/layout/process1"/>
    <dgm:cxn modelId="{336AB593-B55E-4A35-914E-B3BD984C89A0}" type="presParOf" srcId="{4E0E1FDA-8083-4E49-BCED-53FED3CE20D3}" destId="{0200F1BC-54C9-4167-A0F7-D9C7BCB1212D}" srcOrd="0" destOrd="0" presId="urn:microsoft.com/office/officeart/2005/8/layout/process1"/>
    <dgm:cxn modelId="{2536BE5C-3EA8-4E4E-9AB4-577EC9299BE3}" type="presParOf" srcId="{6144B4A4-5C7D-4FA7-A0FC-EA158E142D66}" destId="{56FAFC3B-5A3D-40E9-8783-3FD7B26A28D1}" srcOrd="10" destOrd="0" presId="urn:microsoft.com/office/officeart/2005/8/layout/process1"/>
    <dgm:cxn modelId="{92C37C09-29D4-474F-8779-3B7E0B0E2415}" type="presParOf" srcId="{6144B4A4-5C7D-4FA7-A0FC-EA158E142D66}" destId="{6F618DE0-973E-4EB0-80A8-BCBB99B3C38F}" srcOrd="11" destOrd="0" presId="urn:microsoft.com/office/officeart/2005/8/layout/process1"/>
    <dgm:cxn modelId="{64B7D235-D120-44E3-99FE-C0DD6B06396A}" type="presParOf" srcId="{6F618DE0-973E-4EB0-80A8-BCBB99B3C38F}" destId="{01C7E292-26B0-4A0B-A70C-FD0A03F8E668}" srcOrd="0" destOrd="0" presId="urn:microsoft.com/office/officeart/2005/8/layout/process1"/>
    <dgm:cxn modelId="{9CEDBA1E-EACE-4F6C-B9EC-118C11D6BE94}" type="presParOf" srcId="{6144B4A4-5C7D-4FA7-A0FC-EA158E142D66}" destId="{CB9B16A0-9328-465F-BF04-D023509C0B1F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62C48D-B9F9-4191-8C80-5E4FEDA7839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F21D440-5DA4-4899-827E-DAFDE73F3D75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600" dirty="0"/>
            <a:t>Start</a:t>
          </a:r>
        </a:p>
      </dgm:t>
    </dgm:pt>
    <dgm:pt modelId="{DBBD923E-8C3C-46F7-BC9D-9914F756EA49}" type="parTrans" cxnId="{FA718AE6-BA0A-47FC-9F6C-18BB0B184BC5}">
      <dgm:prSet/>
      <dgm:spPr/>
      <dgm:t>
        <a:bodyPr/>
        <a:lstStyle/>
        <a:p>
          <a:endParaRPr lang="de-DE"/>
        </a:p>
      </dgm:t>
    </dgm:pt>
    <dgm:pt modelId="{AB1FD3EB-244F-40DB-99A6-C8F9A356AFE5}" type="sibTrans" cxnId="{FA718AE6-BA0A-47FC-9F6C-18BB0B184BC5}">
      <dgm:prSet/>
      <dgm:spPr/>
      <dgm:t>
        <a:bodyPr/>
        <a:lstStyle/>
        <a:p>
          <a:endParaRPr lang="de-DE" dirty="0"/>
        </a:p>
      </dgm:t>
    </dgm:pt>
    <dgm:pt modelId="{4D7D689E-4E22-433E-92CD-9F6A494E3154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Suchposition</a:t>
          </a:r>
        </a:p>
      </dgm:t>
    </dgm:pt>
    <dgm:pt modelId="{195FC8BA-C21F-4209-A13F-7FC60DC38026}" type="parTrans" cxnId="{DA1A075A-15CF-429C-9644-497DC35C834E}">
      <dgm:prSet/>
      <dgm:spPr/>
      <dgm:t>
        <a:bodyPr/>
        <a:lstStyle/>
        <a:p>
          <a:endParaRPr lang="de-DE"/>
        </a:p>
      </dgm:t>
    </dgm:pt>
    <dgm:pt modelId="{EC5BCCB5-D9C0-4CB9-A5E2-267B42CBDCF0}" type="sibTrans" cxnId="{DA1A075A-15CF-429C-9644-497DC35C834E}">
      <dgm:prSet/>
      <dgm:spPr/>
      <dgm:t>
        <a:bodyPr/>
        <a:lstStyle/>
        <a:p>
          <a:endParaRPr lang="de-DE" dirty="0"/>
        </a:p>
      </dgm:t>
    </dgm:pt>
    <dgm:pt modelId="{4D6F83B6-594A-448B-AA5C-717D08F3485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Andockposition</a:t>
          </a:r>
        </a:p>
      </dgm:t>
    </dgm:pt>
    <dgm:pt modelId="{845BAF76-2D1B-48F2-AF31-BB06BC50A99E}" type="parTrans" cxnId="{7286F512-B585-4DCF-9B4C-36A25239A332}">
      <dgm:prSet/>
      <dgm:spPr/>
      <dgm:t>
        <a:bodyPr/>
        <a:lstStyle/>
        <a:p>
          <a:endParaRPr lang="de-DE"/>
        </a:p>
      </dgm:t>
    </dgm:pt>
    <dgm:pt modelId="{9858DE3D-28C5-4EE1-8A67-FEDFF2BC3EF0}" type="sibTrans" cxnId="{7286F512-B585-4DCF-9B4C-36A25239A332}">
      <dgm:prSet/>
      <dgm:spPr/>
      <dgm:t>
        <a:bodyPr/>
        <a:lstStyle/>
        <a:p>
          <a:endParaRPr lang="de-DE" dirty="0"/>
        </a:p>
      </dgm:t>
    </dgm:pt>
    <dgm:pt modelId="{8DAB0F4E-3893-438D-86B2-95734866E155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Andocken</a:t>
          </a:r>
        </a:p>
      </dgm:t>
    </dgm:pt>
    <dgm:pt modelId="{3A514B75-47CA-4F21-9AB2-E499D02DF510}" type="parTrans" cxnId="{5FC8803D-FD0C-4B98-9732-D1E83D92B420}">
      <dgm:prSet/>
      <dgm:spPr/>
      <dgm:t>
        <a:bodyPr/>
        <a:lstStyle/>
        <a:p>
          <a:endParaRPr lang="de-DE"/>
        </a:p>
      </dgm:t>
    </dgm:pt>
    <dgm:pt modelId="{4568D691-7887-4423-B868-509B28B2C6DD}" type="sibTrans" cxnId="{5FC8803D-FD0C-4B98-9732-D1E83D92B420}">
      <dgm:prSet/>
      <dgm:spPr/>
      <dgm:t>
        <a:bodyPr/>
        <a:lstStyle/>
        <a:p>
          <a:endParaRPr lang="de-DE" dirty="0"/>
        </a:p>
      </dgm:t>
    </dgm:pt>
    <dgm:pt modelId="{77957E4F-C753-494D-9EBB-72CADBDD8682}">
      <dgm:prSet phldrT="[Text]" custT="1"/>
      <dgm:spPr>
        <a:solidFill>
          <a:schemeClr val="accent1">
            <a:lumMod val="7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de-DE" sz="1600" dirty="0"/>
            <a:t>Kippen</a:t>
          </a:r>
          <a:endParaRPr lang="de-DE" sz="1400" dirty="0"/>
        </a:p>
      </dgm:t>
    </dgm:pt>
    <dgm:pt modelId="{0DF9E37C-3A0E-4B11-B7B8-B8140993B8CB}" type="parTrans" cxnId="{4506375F-DBAA-4356-AA40-D287504F4D98}">
      <dgm:prSet/>
      <dgm:spPr/>
      <dgm:t>
        <a:bodyPr/>
        <a:lstStyle/>
        <a:p>
          <a:endParaRPr lang="de-DE"/>
        </a:p>
      </dgm:t>
    </dgm:pt>
    <dgm:pt modelId="{1968557C-6C6C-453E-9A75-68FA9C736C1D}" type="sibTrans" cxnId="{4506375F-DBAA-4356-AA40-D287504F4D98}">
      <dgm:prSet/>
      <dgm:spPr/>
      <dgm:t>
        <a:bodyPr/>
        <a:lstStyle/>
        <a:p>
          <a:endParaRPr lang="de-DE" dirty="0"/>
        </a:p>
      </dgm:t>
    </dgm:pt>
    <dgm:pt modelId="{1A75C099-6039-4014-A5B3-A03D2509217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Landen</a:t>
          </a:r>
          <a:endParaRPr lang="de-DE" sz="1400" dirty="0"/>
        </a:p>
      </dgm:t>
    </dgm:pt>
    <dgm:pt modelId="{46847A42-4D7A-422D-B1D3-B14729E2F00C}" type="parTrans" cxnId="{341FD612-2787-4781-B9B2-F8DB5A4F25E3}">
      <dgm:prSet/>
      <dgm:spPr/>
      <dgm:t>
        <a:bodyPr/>
        <a:lstStyle/>
        <a:p>
          <a:endParaRPr lang="de-DE"/>
        </a:p>
      </dgm:t>
    </dgm:pt>
    <dgm:pt modelId="{A79A7271-FAEC-46E1-98F0-EBCBC5092D0B}" type="sibTrans" cxnId="{341FD612-2787-4781-B9B2-F8DB5A4F25E3}">
      <dgm:prSet/>
      <dgm:spPr/>
      <dgm:t>
        <a:bodyPr/>
        <a:lstStyle/>
        <a:p>
          <a:endParaRPr lang="de-DE" dirty="0"/>
        </a:p>
      </dgm:t>
    </dgm:pt>
    <dgm:pt modelId="{E3B46000-8D9D-48CA-B6DC-DF8E3B00615A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Ende</a:t>
          </a:r>
        </a:p>
      </dgm:t>
    </dgm:pt>
    <dgm:pt modelId="{F5EF1A9A-A7F5-4C61-B92C-9D9E5A4DBDEC}" type="parTrans" cxnId="{39161FD9-BC87-44D7-878F-46A1D1EC1303}">
      <dgm:prSet/>
      <dgm:spPr/>
      <dgm:t>
        <a:bodyPr/>
        <a:lstStyle/>
        <a:p>
          <a:endParaRPr lang="de-DE"/>
        </a:p>
      </dgm:t>
    </dgm:pt>
    <dgm:pt modelId="{65629664-F9FD-4C12-AF2E-58C4D3E1FF90}" type="sibTrans" cxnId="{39161FD9-BC87-44D7-878F-46A1D1EC1303}">
      <dgm:prSet/>
      <dgm:spPr/>
      <dgm:t>
        <a:bodyPr/>
        <a:lstStyle/>
        <a:p>
          <a:endParaRPr lang="de-DE"/>
        </a:p>
      </dgm:t>
    </dgm:pt>
    <dgm:pt modelId="{6D28180D-6040-4099-BEC6-E89FA638D3D1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100" dirty="0"/>
            <a:t>Seile aufwickeln</a:t>
          </a:r>
        </a:p>
      </dgm:t>
    </dgm:pt>
    <dgm:pt modelId="{E0B7B27B-678C-4D63-9E5E-6CB016E65BE8}" type="parTrans" cxnId="{0C180664-906F-4533-8D68-BF8068735614}">
      <dgm:prSet/>
      <dgm:spPr/>
      <dgm:t>
        <a:bodyPr/>
        <a:lstStyle/>
        <a:p>
          <a:endParaRPr lang="de-DE"/>
        </a:p>
      </dgm:t>
    </dgm:pt>
    <dgm:pt modelId="{635FFBEF-E24C-4B45-8084-9C8295DA5D12}" type="sibTrans" cxnId="{0C180664-906F-4533-8D68-BF8068735614}">
      <dgm:prSet/>
      <dgm:spPr/>
      <dgm:t>
        <a:bodyPr/>
        <a:lstStyle/>
        <a:p>
          <a:endParaRPr lang="de-DE"/>
        </a:p>
      </dgm:t>
    </dgm:pt>
    <dgm:pt modelId="{03DBFE1B-FD0E-409F-A661-8F8EC021EB5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Plattform suchen</a:t>
          </a:r>
        </a:p>
      </dgm:t>
    </dgm:pt>
    <dgm:pt modelId="{F8955455-FF20-4F05-8D8D-CB3997149252}" type="parTrans" cxnId="{3B996B02-E73C-486F-BE9C-17861CB74A06}">
      <dgm:prSet/>
      <dgm:spPr/>
      <dgm:t>
        <a:bodyPr/>
        <a:lstStyle/>
        <a:p>
          <a:endParaRPr lang="de-DE"/>
        </a:p>
      </dgm:t>
    </dgm:pt>
    <dgm:pt modelId="{3EE248D9-FA15-4A2E-9405-A154758E5431}" type="sibTrans" cxnId="{3B996B02-E73C-486F-BE9C-17861CB74A06}">
      <dgm:prSet/>
      <dgm:spPr/>
      <dgm:t>
        <a:bodyPr/>
        <a:lstStyle/>
        <a:p>
          <a:endParaRPr lang="de-DE"/>
        </a:p>
      </dgm:t>
    </dgm:pt>
    <dgm:pt modelId="{59DCA7BD-6EFB-4AC4-96E6-233DD96CFFC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1 einschalten</a:t>
          </a:r>
        </a:p>
      </dgm:t>
    </dgm:pt>
    <dgm:pt modelId="{C3CD3C29-1FE6-45C7-984D-EA11E1C7F5B5}" type="parTrans" cxnId="{4071CFD0-2354-40DD-941B-5CBD99EB2F91}">
      <dgm:prSet/>
      <dgm:spPr/>
      <dgm:t>
        <a:bodyPr/>
        <a:lstStyle/>
        <a:p>
          <a:endParaRPr lang="de-DE"/>
        </a:p>
      </dgm:t>
    </dgm:pt>
    <dgm:pt modelId="{744CF09D-1E80-4A4D-8762-B3DD455A30B1}" type="sibTrans" cxnId="{4071CFD0-2354-40DD-941B-5CBD99EB2F91}">
      <dgm:prSet/>
      <dgm:spPr/>
      <dgm:t>
        <a:bodyPr/>
        <a:lstStyle/>
        <a:p>
          <a:endParaRPr lang="de-DE"/>
        </a:p>
      </dgm:t>
    </dgm:pt>
    <dgm:pt modelId="{163BAD71-4BAD-41B9-9166-5CBD00DD663C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2 und Magnete einschalten</a:t>
          </a:r>
        </a:p>
      </dgm:t>
    </dgm:pt>
    <dgm:pt modelId="{6B3C02B4-B4BA-4017-AE3B-F0504C3DEA4B}" type="parTrans" cxnId="{A631B898-C43F-46F3-AF29-298A3C9D1D9A}">
      <dgm:prSet/>
      <dgm:spPr/>
      <dgm:t>
        <a:bodyPr/>
        <a:lstStyle/>
        <a:p>
          <a:endParaRPr lang="de-DE"/>
        </a:p>
      </dgm:t>
    </dgm:pt>
    <dgm:pt modelId="{ABA9EF47-94FE-434B-B93A-41DE2B1006C2}" type="sibTrans" cxnId="{A631B898-C43F-46F3-AF29-298A3C9D1D9A}">
      <dgm:prSet/>
      <dgm:spPr/>
      <dgm:t>
        <a:bodyPr/>
        <a:lstStyle/>
        <a:p>
          <a:endParaRPr lang="de-DE"/>
        </a:p>
      </dgm:t>
    </dgm:pt>
    <dgm:pt modelId="{C1EE2E91-BBEA-44E2-8659-1BFC8DE5C8BF}">
      <dgm:prSet phldrT="[Text]" custT="1"/>
      <dgm:spPr>
        <a:solidFill>
          <a:schemeClr val="accent1">
            <a:lumMod val="7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de-DE" sz="1100" dirty="0"/>
            <a:t>LED 3 einschalten</a:t>
          </a:r>
        </a:p>
      </dgm:t>
    </dgm:pt>
    <dgm:pt modelId="{981DB82A-7B97-496E-831B-3C52819968B6}" type="parTrans" cxnId="{52226ADA-A03A-4F9A-95EA-8673534FE1C4}">
      <dgm:prSet/>
      <dgm:spPr/>
      <dgm:t>
        <a:bodyPr/>
        <a:lstStyle/>
        <a:p>
          <a:endParaRPr lang="de-DE"/>
        </a:p>
      </dgm:t>
    </dgm:pt>
    <dgm:pt modelId="{DE4E2E55-B198-4243-A93D-B70F57AED227}" type="sibTrans" cxnId="{52226ADA-A03A-4F9A-95EA-8673534FE1C4}">
      <dgm:prSet/>
      <dgm:spPr/>
      <dgm:t>
        <a:bodyPr/>
        <a:lstStyle/>
        <a:p>
          <a:endParaRPr lang="de-DE"/>
        </a:p>
      </dgm:t>
    </dgm:pt>
    <dgm:pt modelId="{9D1D438C-4B22-4DC0-85D6-518E183DF183}">
      <dgm:prSet phldrT="[Text]"/>
      <dgm:spPr>
        <a:solidFill>
          <a:schemeClr val="accent1">
            <a:lumMod val="7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de-DE" sz="1100" dirty="0"/>
            <a:t>Seile lösen</a:t>
          </a:r>
        </a:p>
      </dgm:t>
    </dgm:pt>
    <dgm:pt modelId="{B6EB72E2-6394-445E-8143-FC5B084D6CDF}" type="parTrans" cxnId="{AD978B5E-FED6-4A3F-89BC-ADCAF7956A68}">
      <dgm:prSet/>
      <dgm:spPr/>
      <dgm:t>
        <a:bodyPr/>
        <a:lstStyle/>
        <a:p>
          <a:endParaRPr lang="de-DE"/>
        </a:p>
      </dgm:t>
    </dgm:pt>
    <dgm:pt modelId="{0B8CD78E-F672-4440-9613-E7D6F62D1BBA}" type="sibTrans" cxnId="{AD978B5E-FED6-4A3F-89BC-ADCAF7956A68}">
      <dgm:prSet/>
      <dgm:spPr/>
      <dgm:t>
        <a:bodyPr/>
        <a:lstStyle/>
        <a:p>
          <a:endParaRPr lang="de-DE"/>
        </a:p>
      </dgm:t>
    </dgm:pt>
    <dgm:pt modelId="{F494AB4F-4C41-4D6D-8C9D-98F016919B9D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4 einschalten</a:t>
          </a:r>
        </a:p>
      </dgm:t>
    </dgm:pt>
    <dgm:pt modelId="{F5120C3D-61A0-4EFC-81FE-095BCE6FAF32}" type="parTrans" cxnId="{2F4BD7B1-9504-43C3-9974-9AAD06CA93B2}">
      <dgm:prSet/>
      <dgm:spPr/>
      <dgm:t>
        <a:bodyPr/>
        <a:lstStyle/>
        <a:p>
          <a:endParaRPr lang="de-DE"/>
        </a:p>
      </dgm:t>
    </dgm:pt>
    <dgm:pt modelId="{C8815042-C913-4984-B902-06382AE83B19}" type="sibTrans" cxnId="{2F4BD7B1-9504-43C3-9974-9AAD06CA93B2}">
      <dgm:prSet/>
      <dgm:spPr/>
      <dgm:t>
        <a:bodyPr/>
        <a:lstStyle/>
        <a:p>
          <a:endParaRPr lang="de-DE"/>
        </a:p>
      </dgm:t>
    </dgm:pt>
    <dgm:pt modelId="{53E92C1C-D8B5-4840-B287-19BFAF6581CF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Mitteilung an anderen Roboter</a:t>
          </a:r>
        </a:p>
      </dgm:t>
    </dgm:pt>
    <dgm:pt modelId="{1A3C1DA9-C1F9-4699-9FDA-9C995B8DAD24}" type="parTrans" cxnId="{C2706373-CFA9-4263-AACF-F05D685097AC}">
      <dgm:prSet/>
      <dgm:spPr/>
      <dgm:t>
        <a:bodyPr/>
        <a:lstStyle/>
        <a:p>
          <a:endParaRPr lang="de-DE"/>
        </a:p>
      </dgm:t>
    </dgm:pt>
    <dgm:pt modelId="{D23A8796-C5B4-4342-8B46-25D58D9F4E21}" type="sibTrans" cxnId="{C2706373-CFA9-4263-AACF-F05D685097AC}">
      <dgm:prSet/>
      <dgm:spPr/>
      <dgm:t>
        <a:bodyPr/>
        <a:lstStyle/>
        <a:p>
          <a:endParaRPr lang="de-DE"/>
        </a:p>
      </dgm:t>
    </dgm:pt>
    <dgm:pt modelId="{EA83A197-95B3-477F-8E15-91898205571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Alle LEDs ausschalten</a:t>
          </a:r>
        </a:p>
      </dgm:t>
    </dgm:pt>
    <dgm:pt modelId="{2BEF019D-3C83-418A-934C-022A1B7223B7}" type="parTrans" cxnId="{1BA8B6D8-E0A0-4F28-BC16-0CA21792A156}">
      <dgm:prSet/>
      <dgm:spPr/>
      <dgm:t>
        <a:bodyPr/>
        <a:lstStyle/>
        <a:p>
          <a:endParaRPr lang="de-DE"/>
        </a:p>
      </dgm:t>
    </dgm:pt>
    <dgm:pt modelId="{26A94992-B0F4-448E-ADFF-70764BD54C6B}" type="sibTrans" cxnId="{1BA8B6D8-E0A0-4F28-BC16-0CA21792A156}">
      <dgm:prSet/>
      <dgm:spPr/>
      <dgm:t>
        <a:bodyPr/>
        <a:lstStyle/>
        <a:p>
          <a:endParaRPr lang="de-DE"/>
        </a:p>
      </dgm:t>
    </dgm:pt>
    <dgm:pt modelId="{707137E3-A9C3-437C-ACAE-E857E4DD85A1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100" dirty="0">
              <a:solidFill>
                <a:schemeClr val="bg1"/>
              </a:solidFill>
            </a:rPr>
            <a:t>Startknopf gedrückt oder Startsignal vom Partnerroboter erhalten</a:t>
          </a:r>
          <a:endParaRPr lang="de-DE" sz="1100" dirty="0"/>
        </a:p>
      </dgm:t>
    </dgm:pt>
    <dgm:pt modelId="{D9B3C1F0-38F6-4BED-A52A-98E5A6204E86}" type="parTrans" cxnId="{5C46EA3C-14A0-4BA8-9239-0D2CFF2C6D9F}">
      <dgm:prSet/>
      <dgm:spPr/>
      <dgm:t>
        <a:bodyPr/>
        <a:lstStyle/>
        <a:p>
          <a:endParaRPr lang="de-DE"/>
        </a:p>
      </dgm:t>
    </dgm:pt>
    <dgm:pt modelId="{971F1418-6605-4896-85E5-12AC3D4BBB99}" type="sibTrans" cxnId="{5C46EA3C-14A0-4BA8-9239-0D2CFF2C6D9F}">
      <dgm:prSet/>
      <dgm:spPr/>
      <dgm:t>
        <a:bodyPr/>
        <a:lstStyle/>
        <a:p>
          <a:endParaRPr lang="de-DE"/>
        </a:p>
      </dgm:t>
    </dgm:pt>
    <dgm:pt modelId="{F1DE8E7B-CF03-4A53-8EAB-3EDD287A094D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Plattformposition übermitteln</a:t>
          </a:r>
        </a:p>
      </dgm:t>
    </dgm:pt>
    <dgm:pt modelId="{CB787A15-E47B-4EC1-B51F-25016F057531}" type="parTrans" cxnId="{26758788-C2E1-4564-BD27-B47F46564FFA}">
      <dgm:prSet/>
      <dgm:spPr/>
      <dgm:t>
        <a:bodyPr/>
        <a:lstStyle/>
        <a:p>
          <a:endParaRPr lang="de-DE"/>
        </a:p>
      </dgm:t>
    </dgm:pt>
    <dgm:pt modelId="{FC5396F4-65E9-48EC-B139-2442349B2B54}" type="sibTrans" cxnId="{26758788-C2E1-4564-BD27-B47F46564FFA}">
      <dgm:prSet/>
      <dgm:spPr/>
      <dgm:t>
        <a:bodyPr/>
        <a:lstStyle/>
        <a:p>
          <a:endParaRPr lang="de-DE"/>
        </a:p>
      </dgm:t>
    </dgm:pt>
    <dgm:pt modelId="{51B703EE-0B4E-4C98-9DE0-3A6A97F52703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100" dirty="0"/>
            <a:t>Zur Suchposition bewegen</a:t>
          </a:r>
        </a:p>
      </dgm:t>
    </dgm:pt>
    <dgm:pt modelId="{5A707CF0-DBAF-4F59-B2DC-7083D6A58CED}" type="parTrans" cxnId="{8EBAA55A-CA5B-4791-8CC3-0D3AC37F842A}">
      <dgm:prSet/>
      <dgm:spPr/>
      <dgm:t>
        <a:bodyPr/>
        <a:lstStyle/>
        <a:p>
          <a:endParaRPr lang="de-DE"/>
        </a:p>
      </dgm:t>
    </dgm:pt>
    <dgm:pt modelId="{5F55B5EB-D7E8-4643-8DB9-E1D41ED8E9B0}" type="sibTrans" cxnId="{8EBAA55A-CA5B-4791-8CC3-0D3AC37F842A}">
      <dgm:prSet/>
      <dgm:spPr/>
      <dgm:t>
        <a:bodyPr/>
        <a:lstStyle/>
        <a:p>
          <a:endParaRPr lang="de-DE"/>
        </a:p>
      </dgm:t>
    </dgm:pt>
    <dgm:pt modelId="{104DD65D-7827-43FB-A234-742872ED6E24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Zur Andockposition bewegen</a:t>
          </a:r>
        </a:p>
      </dgm:t>
    </dgm:pt>
    <dgm:pt modelId="{A65B9263-D6DC-4F2B-9200-122D2F98184D}" type="parTrans" cxnId="{85A34591-4188-4531-BB7F-841E874C606A}">
      <dgm:prSet/>
      <dgm:spPr/>
      <dgm:t>
        <a:bodyPr/>
        <a:lstStyle/>
        <a:p>
          <a:endParaRPr lang="de-DE"/>
        </a:p>
      </dgm:t>
    </dgm:pt>
    <dgm:pt modelId="{5665CBCE-AE78-4399-940B-32AC454B2762}" type="sibTrans" cxnId="{85A34591-4188-4531-BB7F-841E874C606A}">
      <dgm:prSet/>
      <dgm:spPr/>
      <dgm:t>
        <a:bodyPr/>
        <a:lstStyle/>
        <a:p>
          <a:endParaRPr lang="de-DE"/>
        </a:p>
      </dgm:t>
    </dgm:pt>
    <dgm:pt modelId="{EE49CE6A-667B-4526-B5E0-2418FB945D6E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Zur Plattformposi-tion bewegen</a:t>
          </a:r>
        </a:p>
      </dgm:t>
    </dgm:pt>
    <dgm:pt modelId="{212336C7-6868-455D-BAF2-8CDB53FC3A85}" type="parTrans" cxnId="{6478A1D4-BA38-41AE-BD06-697B222DD22B}">
      <dgm:prSet/>
      <dgm:spPr/>
      <dgm:t>
        <a:bodyPr/>
        <a:lstStyle/>
        <a:p>
          <a:endParaRPr lang="de-DE"/>
        </a:p>
      </dgm:t>
    </dgm:pt>
    <dgm:pt modelId="{C69AF92D-AC70-4C64-A65F-733149E9391F}" type="sibTrans" cxnId="{6478A1D4-BA38-41AE-BD06-697B222DD22B}">
      <dgm:prSet/>
      <dgm:spPr/>
      <dgm:t>
        <a:bodyPr/>
        <a:lstStyle/>
        <a:p>
          <a:endParaRPr lang="de-DE"/>
        </a:p>
      </dgm:t>
    </dgm:pt>
    <dgm:pt modelId="{65CA100A-6545-4F70-8EA3-03E211AE8DE6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Zum Andocken bewegen</a:t>
          </a:r>
        </a:p>
      </dgm:t>
    </dgm:pt>
    <dgm:pt modelId="{DEFE0149-22E0-49B0-9E8C-25A3AEF37E3D}" type="parTrans" cxnId="{E5086407-58D9-4D86-B522-FDE70B23F81C}">
      <dgm:prSet/>
      <dgm:spPr/>
      <dgm:t>
        <a:bodyPr/>
        <a:lstStyle/>
        <a:p>
          <a:endParaRPr lang="de-DE"/>
        </a:p>
      </dgm:t>
    </dgm:pt>
    <dgm:pt modelId="{24238EEE-74F1-44A5-93AF-D4A246DA73C5}" type="sibTrans" cxnId="{E5086407-58D9-4D86-B522-FDE70B23F81C}">
      <dgm:prSet/>
      <dgm:spPr/>
      <dgm:t>
        <a:bodyPr/>
        <a:lstStyle/>
        <a:p>
          <a:endParaRPr lang="de-DE"/>
        </a:p>
      </dgm:t>
    </dgm:pt>
    <dgm:pt modelId="{6144B4A4-5C7D-4FA7-A0FC-EA158E142D66}" type="pres">
      <dgm:prSet presAssocID="{A362C48D-B9F9-4191-8C80-5E4FEDA78397}" presName="Name0" presStyleCnt="0">
        <dgm:presLayoutVars>
          <dgm:dir/>
          <dgm:resizeHandles val="exact"/>
        </dgm:presLayoutVars>
      </dgm:prSet>
      <dgm:spPr/>
    </dgm:pt>
    <dgm:pt modelId="{ABC2F036-703A-4B18-B7F0-46406A83C0F2}" type="pres">
      <dgm:prSet presAssocID="{2F21D440-5DA4-4899-827E-DAFDE73F3D75}" presName="node" presStyleLbl="node1" presStyleIdx="0" presStyleCnt="7" custScaleX="132814">
        <dgm:presLayoutVars>
          <dgm:bulletEnabled val="1"/>
        </dgm:presLayoutVars>
      </dgm:prSet>
      <dgm:spPr/>
    </dgm:pt>
    <dgm:pt modelId="{0BAF5359-F5A8-4F63-B346-25BC82DCE0DC}" type="pres">
      <dgm:prSet presAssocID="{AB1FD3EB-244F-40DB-99A6-C8F9A356AFE5}" presName="sibTrans" presStyleLbl="sibTrans2D1" presStyleIdx="0" presStyleCnt="6"/>
      <dgm:spPr/>
    </dgm:pt>
    <dgm:pt modelId="{6C142587-B649-4857-9683-D42FC7674766}" type="pres">
      <dgm:prSet presAssocID="{AB1FD3EB-244F-40DB-99A6-C8F9A356AFE5}" presName="connectorText" presStyleLbl="sibTrans2D1" presStyleIdx="0" presStyleCnt="6"/>
      <dgm:spPr/>
    </dgm:pt>
    <dgm:pt modelId="{F62BECA3-2052-45CF-9805-6D8F3A8A35F4}" type="pres">
      <dgm:prSet presAssocID="{4D7D689E-4E22-433E-92CD-9F6A494E3154}" presName="node" presStyleLbl="node1" presStyleIdx="1" presStyleCnt="7" custScaleX="135788">
        <dgm:presLayoutVars>
          <dgm:bulletEnabled val="1"/>
        </dgm:presLayoutVars>
      </dgm:prSet>
      <dgm:spPr/>
    </dgm:pt>
    <dgm:pt modelId="{29DD8CD2-B5A2-4175-8147-BFE102CCEED5}" type="pres">
      <dgm:prSet presAssocID="{EC5BCCB5-D9C0-4CB9-A5E2-267B42CBDCF0}" presName="sibTrans" presStyleLbl="sibTrans2D1" presStyleIdx="1" presStyleCnt="6"/>
      <dgm:spPr/>
    </dgm:pt>
    <dgm:pt modelId="{42354100-8018-430C-B12C-524C6DD2F06A}" type="pres">
      <dgm:prSet presAssocID="{EC5BCCB5-D9C0-4CB9-A5E2-267B42CBDCF0}" presName="connectorText" presStyleLbl="sibTrans2D1" presStyleIdx="1" presStyleCnt="6"/>
      <dgm:spPr/>
    </dgm:pt>
    <dgm:pt modelId="{2BFD7690-EFAA-48D9-8287-9B150C3E41FB}" type="pres">
      <dgm:prSet presAssocID="{4D6F83B6-594A-448B-AA5C-717D08F34851}" presName="node" presStyleLbl="node1" presStyleIdx="2" presStyleCnt="7" custScaleX="144752">
        <dgm:presLayoutVars>
          <dgm:bulletEnabled val="1"/>
        </dgm:presLayoutVars>
      </dgm:prSet>
      <dgm:spPr/>
    </dgm:pt>
    <dgm:pt modelId="{66C60440-F6B4-497B-B087-B78A4116E0C4}" type="pres">
      <dgm:prSet presAssocID="{9858DE3D-28C5-4EE1-8A67-FEDFF2BC3EF0}" presName="sibTrans" presStyleLbl="sibTrans2D1" presStyleIdx="2" presStyleCnt="6"/>
      <dgm:spPr/>
    </dgm:pt>
    <dgm:pt modelId="{45BBD5AA-528C-44D1-A6C5-289650329233}" type="pres">
      <dgm:prSet presAssocID="{9858DE3D-28C5-4EE1-8A67-FEDFF2BC3EF0}" presName="connectorText" presStyleLbl="sibTrans2D1" presStyleIdx="2" presStyleCnt="6"/>
      <dgm:spPr/>
    </dgm:pt>
    <dgm:pt modelId="{3B61874F-C87F-43F5-9A71-399746B169AA}" type="pres">
      <dgm:prSet presAssocID="{8DAB0F4E-3893-438D-86B2-95734866E155}" presName="node" presStyleLbl="node1" presStyleIdx="3" presStyleCnt="7" custScaleX="126022">
        <dgm:presLayoutVars>
          <dgm:bulletEnabled val="1"/>
        </dgm:presLayoutVars>
      </dgm:prSet>
      <dgm:spPr/>
    </dgm:pt>
    <dgm:pt modelId="{F379A3E6-B832-42FF-B6D2-2090FEEACAAE}" type="pres">
      <dgm:prSet presAssocID="{4568D691-7887-4423-B868-509B28B2C6DD}" presName="sibTrans" presStyleLbl="sibTrans2D1" presStyleIdx="3" presStyleCnt="6"/>
      <dgm:spPr/>
    </dgm:pt>
    <dgm:pt modelId="{7F00B891-BFD6-42AC-9813-1FF4AF52142F}" type="pres">
      <dgm:prSet presAssocID="{4568D691-7887-4423-B868-509B28B2C6DD}" presName="connectorText" presStyleLbl="sibTrans2D1" presStyleIdx="3" presStyleCnt="6"/>
      <dgm:spPr/>
    </dgm:pt>
    <dgm:pt modelId="{8B9DC39C-7B2C-4426-B868-E2EE305F1CC6}" type="pres">
      <dgm:prSet presAssocID="{77957E4F-C753-494D-9EBB-72CADBDD8682}" presName="node" presStyleLbl="node1" presStyleIdx="4" presStyleCnt="7">
        <dgm:presLayoutVars>
          <dgm:bulletEnabled val="1"/>
        </dgm:presLayoutVars>
      </dgm:prSet>
      <dgm:spPr/>
    </dgm:pt>
    <dgm:pt modelId="{4E0E1FDA-8083-4E49-BCED-53FED3CE20D3}" type="pres">
      <dgm:prSet presAssocID="{1968557C-6C6C-453E-9A75-68FA9C736C1D}" presName="sibTrans" presStyleLbl="sibTrans2D1" presStyleIdx="4" presStyleCnt="6"/>
      <dgm:spPr/>
    </dgm:pt>
    <dgm:pt modelId="{0200F1BC-54C9-4167-A0F7-D9C7BCB1212D}" type="pres">
      <dgm:prSet presAssocID="{1968557C-6C6C-453E-9A75-68FA9C736C1D}" presName="connectorText" presStyleLbl="sibTrans2D1" presStyleIdx="4" presStyleCnt="6"/>
      <dgm:spPr/>
    </dgm:pt>
    <dgm:pt modelId="{56FAFC3B-5A3D-40E9-8783-3FD7B26A28D1}" type="pres">
      <dgm:prSet presAssocID="{1A75C099-6039-4014-A5B3-A03D2509217A}" presName="node" presStyleLbl="node1" presStyleIdx="5" presStyleCnt="7">
        <dgm:presLayoutVars>
          <dgm:bulletEnabled val="1"/>
        </dgm:presLayoutVars>
      </dgm:prSet>
      <dgm:spPr/>
    </dgm:pt>
    <dgm:pt modelId="{6F618DE0-973E-4EB0-80A8-BCBB99B3C38F}" type="pres">
      <dgm:prSet presAssocID="{A79A7271-FAEC-46E1-98F0-EBCBC5092D0B}" presName="sibTrans" presStyleLbl="sibTrans2D1" presStyleIdx="5" presStyleCnt="6"/>
      <dgm:spPr/>
    </dgm:pt>
    <dgm:pt modelId="{01C7E292-26B0-4A0B-A70C-FD0A03F8E668}" type="pres">
      <dgm:prSet presAssocID="{A79A7271-FAEC-46E1-98F0-EBCBC5092D0B}" presName="connectorText" presStyleLbl="sibTrans2D1" presStyleIdx="5" presStyleCnt="6"/>
      <dgm:spPr/>
    </dgm:pt>
    <dgm:pt modelId="{CB9B16A0-9328-465F-BF04-D023509C0B1F}" type="pres">
      <dgm:prSet presAssocID="{E3B46000-8D9D-48CA-B6DC-DF8E3B00615A}" presName="node" presStyleLbl="node1" presStyleIdx="6" presStyleCnt="7">
        <dgm:presLayoutVars>
          <dgm:bulletEnabled val="1"/>
        </dgm:presLayoutVars>
      </dgm:prSet>
      <dgm:spPr/>
    </dgm:pt>
  </dgm:ptLst>
  <dgm:cxnLst>
    <dgm:cxn modelId="{CF95FA00-1281-4D53-B7F6-22FE0FD8C52D}" type="presOf" srcId="{AB1FD3EB-244F-40DB-99A6-C8F9A356AFE5}" destId="{0BAF5359-F5A8-4F63-B346-25BC82DCE0DC}" srcOrd="0" destOrd="0" presId="urn:microsoft.com/office/officeart/2005/8/layout/process1"/>
    <dgm:cxn modelId="{3B996B02-E73C-486F-BE9C-17861CB74A06}" srcId="{4D7D689E-4E22-433E-92CD-9F6A494E3154}" destId="{03DBFE1B-FD0E-409F-A661-8F8EC021EB5A}" srcOrd="0" destOrd="0" parTransId="{F8955455-FF20-4F05-8D8D-CB3997149252}" sibTransId="{3EE248D9-FA15-4A2E-9405-A154758E5431}"/>
    <dgm:cxn modelId="{E5086407-58D9-4D86-B522-FDE70B23F81C}" srcId="{8DAB0F4E-3893-438D-86B2-95734866E155}" destId="{65CA100A-6545-4F70-8EA3-03E211AE8DE6}" srcOrd="0" destOrd="0" parTransId="{DEFE0149-22E0-49B0-9E8C-25A3AEF37E3D}" sibTransId="{24238EEE-74F1-44A5-93AF-D4A246DA73C5}"/>
    <dgm:cxn modelId="{D944F408-532B-4A0B-B7F1-3365CF9B6EAA}" type="presOf" srcId="{163BAD71-4BAD-41B9-9166-5CBD00DD663C}" destId="{2BFD7690-EFAA-48D9-8287-9B150C3E41FB}" srcOrd="0" destOrd="1" presId="urn:microsoft.com/office/officeart/2005/8/layout/process1"/>
    <dgm:cxn modelId="{ECC4DA0E-015C-4F09-A454-A2A5B3139246}" type="presOf" srcId="{C1EE2E91-BBEA-44E2-8659-1BFC8DE5C8BF}" destId="{8B9DC39C-7B2C-4426-B868-E2EE305F1CC6}" srcOrd="0" destOrd="1" presId="urn:microsoft.com/office/officeart/2005/8/layout/process1"/>
    <dgm:cxn modelId="{341FD612-2787-4781-B9B2-F8DB5A4F25E3}" srcId="{A362C48D-B9F9-4191-8C80-5E4FEDA78397}" destId="{1A75C099-6039-4014-A5B3-A03D2509217A}" srcOrd="5" destOrd="0" parTransId="{46847A42-4D7A-422D-B1D3-B14729E2F00C}" sibTransId="{A79A7271-FAEC-46E1-98F0-EBCBC5092D0B}"/>
    <dgm:cxn modelId="{7286F512-B585-4DCF-9B4C-36A25239A332}" srcId="{A362C48D-B9F9-4191-8C80-5E4FEDA78397}" destId="{4D6F83B6-594A-448B-AA5C-717D08F34851}" srcOrd="2" destOrd="0" parTransId="{845BAF76-2D1B-48F2-AF31-BB06BC50A99E}" sibTransId="{9858DE3D-28C5-4EE1-8A67-FEDFF2BC3EF0}"/>
    <dgm:cxn modelId="{13B7D11B-D207-45D1-B967-289FE2FBDE74}" type="presOf" srcId="{51B703EE-0B4E-4C98-9DE0-3A6A97F52703}" destId="{ABC2F036-703A-4B18-B7F0-46406A83C0F2}" srcOrd="0" destOrd="3" presId="urn:microsoft.com/office/officeart/2005/8/layout/process1"/>
    <dgm:cxn modelId="{5334CC1D-9709-4128-9409-1F2CE63B4D15}" type="presOf" srcId="{8DAB0F4E-3893-438D-86B2-95734866E155}" destId="{3B61874F-C87F-43F5-9A71-399746B169AA}" srcOrd="0" destOrd="0" presId="urn:microsoft.com/office/officeart/2005/8/layout/process1"/>
    <dgm:cxn modelId="{41917C1F-377C-4CBF-98AE-00F3EFE4CAE4}" type="presOf" srcId="{A362C48D-B9F9-4191-8C80-5E4FEDA78397}" destId="{6144B4A4-5C7D-4FA7-A0FC-EA158E142D66}" srcOrd="0" destOrd="0" presId="urn:microsoft.com/office/officeart/2005/8/layout/process1"/>
    <dgm:cxn modelId="{42D3A625-365E-4026-B6ED-35E85FECABF9}" type="presOf" srcId="{E3B46000-8D9D-48CA-B6DC-DF8E3B00615A}" destId="{CB9B16A0-9328-465F-BF04-D023509C0B1F}" srcOrd="0" destOrd="0" presId="urn:microsoft.com/office/officeart/2005/8/layout/process1"/>
    <dgm:cxn modelId="{75FA5C27-64FF-40C1-B891-09A3550EDB2D}" type="presOf" srcId="{59DCA7BD-6EFB-4AC4-96E6-233DD96CFFC3}" destId="{F62BECA3-2052-45CF-9805-6D8F3A8A35F4}" srcOrd="0" destOrd="2" presId="urn:microsoft.com/office/officeart/2005/8/layout/process1"/>
    <dgm:cxn modelId="{EEEFEA27-D399-4B06-808F-55030B393312}" type="presOf" srcId="{1A75C099-6039-4014-A5B3-A03D2509217A}" destId="{56FAFC3B-5A3D-40E9-8783-3FD7B26A28D1}" srcOrd="0" destOrd="0" presId="urn:microsoft.com/office/officeart/2005/8/layout/process1"/>
    <dgm:cxn modelId="{8E63152F-161A-4E70-B633-1874B0E0E0A5}" type="presOf" srcId="{707137E3-A9C3-437C-ACAE-E857E4DD85A1}" destId="{ABC2F036-703A-4B18-B7F0-46406A83C0F2}" srcOrd="0" destOrd="2" presId="urn:microsoft.com/office/officeart/2005/8/layout/process1"/>
    <dgm:cxn modelId="{5C46EA3C-14A0-4BA8-9239-0D2CFF2C6D9F}" srcId="{2F21D440-5DA4-4899-827E-DAFDE73F3D75}" destId="{707137E3-A9C3-437C-ACAE-E857E4DD85A1}" srcOrd="1" destOrd="0" parTransId="{D9B3C1F0-38F6-4BED-A52A-98E5A6204E86}" sibTransId="{971F1418-6605-4896-85E5-12AC3D4BBB99}"/>
    <dgm:cxn modelId="{1DC51E3D-0603-456A-B18A-49E4196D9096}" type="presOf" srcId="{4568D691-7887-4423-B868-509B28B2C6DD}" destId="{F379A3E6-B832-42FF-B6D2-2090FEEACAAE}" srcOrd="0" destOrd="0" presId="urn:microsoft.com/office/officeart/2005/8/layout/process1"/>
    <dgm:cxn modelId="{5FC8803D-FD0C-4B98-9732-D1E83D92B420}" srcId="{A362C48D-B9F9-4191-8C80-5E4FEDA78397}" destId="{8DAB0F4E-3893-438D-86B2-95734866E155}" srcOrd="3" destOrd="0" parTransId="{3A514B75-47CA-4F21-9AB2-E499D02DF510}" sibTransId="{4568D691-7887-4423-B868-509B28B2C6DD}"/>
    <dgm:cxn modelId="{0A6ACC5C-788E-4C1B-8FA1-B627E2C04425}" type="presOf" srcId="{9858DE3D-28C5-4EE1-8A67-FEDFF2BC3EF0}" destId="{45BBD5AA-528C-44D1-A6C5-289650329233}" srcOrd="1" destOrd="0" presId="urn:microsoft.com/office/officeart/2005/8/layout/process1"/>
    <dgm:cxn modelId="{AD978B5E-FED6-4A3F-89BC-ADCAF7956A68}" srcId="{77957E4F-C753-494D-9EBB-72CADBDD8682}" destId="{9D1D438C-4B22-4DC0-85D6-518E183DF183}" srcOrd="1" destOrd="0" parTransId="{B6EB72E2-6394-445E-8143-FC5B084D6CDF}" sibTransId="{0B8CD78E-F672-4440-9613-E7D6F62D1BBA}"/>
    <dgm:cxn modelId="{4506375F-DBAA-4356-AA40-D287504F4D98}" srcId="{A362C48D-B9F9-4191-8C80-5E4FEDA78397}" destId="{77957E4F-C753-494D-9EBB-72CADBDD8682}" srcOrd="4" destOrd="0" parTransId="{0DF9E37C-3A0E-4B11-B7B8-B8140993B8CB}" sibTransId="{1968557C-6C6C-453E-9A75-68FA9C736C1D}"/>
    <dgm:cxn modelId="{0C180664-906F-4533-8D68-BF8068735614}" srcId="{2F21D440-5DA4-4899-827E-DAFDE73F3D75}" destId="{6D28180D-6040-4099-BEC6-E89FA638D3D1}" srcOrd="0" destOrd="0" parTransId="{E0B7B27B-678C-4D63-9E5E-6CB016E65BE8}" sibTransId="{635FFBEF-E24C-4B45-8084-9C8295DA5D12}"/>
    <dgm:cxn modelId="{31D9AF48-D77C-4E4C-90FD-2ACC17CADAC2}" type="presOf" srcId="{A79A7271-FAEC-46E1-98F0-EBCBC5092D0B}" destId="{6F618DE0-973E-4EB0-80A8-BCBB99B3C38F}" srcOrd="0" destOrd="0" presId="urn:microsoft.com/office/officeart/2005/8/layout/process1"/>
    <dgm:cxn modelId="{680E6549-4A0E-429F-B896-94D65E1F697E}" type="presOf" srcId="{4568D691-7887-4423-B868-509B28B2C6DD}" destId="{7F00B891-BFD6-42AC-9813-1FF4AF52142F}" srcOrd="1" destOrd="0" presId="urn:microsoft.com/office/officeart/2005/8/layout/process1"/>
    <dgm:cxn modelId="{CE33BB4A-B610-468B-AFB9-E32F842595D5}" type="presOf" srcId="{6D28180D-6040-4099-BEC6-E89FA638D3D1}" destId="{ABC2F036-703A-4B18-B7F0-46406A83C0F2}" srcOrd="0" destOrd="1" presId="urn:microsoft.com/office/officeart/2005/8/layout/process1"/>
    <dgm:cxn modelId="{FEA03E4B-4784-4BDC-8867-EB09F60A9C68}" type="presOf" srcId="{2F21D440-5DA4-4899-827E-DAFDE73F3D75}" destId="{ABC2F036-703A-4B18-B7F0-46406A83C0F2}" srcOrd="0" destOrd="0" presId="urn:microsoft.com/office/officeart/2005/8/layout/process1"/>
    <dgm:cxn modelId="{216FDA6E-3E1D-4EF5-8F9F-F4CEFE2B8A9F}" type="presOf" srcId="{F1DE8E7B-CF03-4A53-8EAB-3EDD287A094D}" destId="{F62BECA3-2052-45CF-9805-6D8F3A8A35F4}" srcOrd="0" destOrd="3" presId="urn:microsoft.com/office/officeart/2005/8/layout/process1"/>
    <dgm:cxn modelId="{C2706373-CFA9-4263-AACF-F05D685097AC}" srcId="{E3B46000-8D9D-48CA-B6DC-DF8E3B00615A}" destId="{53E92C1C-D8B5-4840-B287-19BFAF6581CF}" srcOrd="0" destOrd="0" parTransId="{1A3C1DA9-C1F9-4699-9FDA-9C995B8DAD24}" sibTransId="{D23A8796-C5B4-4342-8B46-25D58D9F4E21}"/>
    <dgm:cxn modelId="{44184054-5089-420C-BFC1-3DAC5ADD8AF8}" type="presOf" srcId="{4D7D689E-4E22-433E-92CD-9F6A494E3154}" destId="{F62BECA3-2052-45CF-9805-6D8F3A8A35F4}" srcOrd="0" destOrd="0" presId="urn:microsoft.com/office/officeart/2005/8/layout/process1"/>
    <dgm:cxn modelId="{DA1A075A-15CF-429C-9644-497DC35C834E}" srcId="{A362C48D-B9F9-4191-8C80-5E4FEDA78397}" destId="{4D7D689E-4E22-433E-92CD-9F6A494E3154}" srcOrd="1" destOrd="0" parTransId="{195FC8BA-C21F-4209-A13F-7FC60DC38026}" sibTransId="{EC5BCCB5-D9C0-4CB9-A5E2-267B42CBDCF0}"/>
    <dgm:cxn modelId="{8EBAA55A-CA5B-4791-8CC3-0D3AC37F842A}" srcId="{2F21D440-5DA4-4899-827E-DAFDE73F3D75}" destId="{51B703EE-0B4E-4C98-9DE0-3A6A97F52703}" srcOrd="2" destOrd="0" parTransId="{5A707CF0-DBAF-4F59-B2DC-7083D6A58CED}" sibTransId="{5F55B5EB-D7E8-4643-8DB9-E1D41ED8E9B0}"/>
    <dgm:cxn modelId="{0AFEC180-C095-4696-BE68-66A23AE70D5A}" type="presOf" srcId="{EE49CE6A-667B-4526-B5E0-2418FB945D6E}" destId="{56FAFC3B-5A3D-40E9-8783-3FD7B26A28D1}" srcOrd="0" destOrd="2" presId="urn:microsoft.com/office/officeart/2005/8/layout/process1"/>
    <dgm:cxn modelId="{6E676F86-BED5-475F-9106-C992B501B2D2}" type="presOf" srcId="{EC5BCCB5-D9C0-4CB9-A5E2-267B42CBDCF0}" destId="{42354100-8018-430C-B12C-524C6DD2F06A}" srcOrd="1" destOrd="0" presId="urn:microsoft.com/office/officeart/2005/8/layout/process1"/>
    <dgm:cxn modelId="{26758788-C2E1-4564-BD27-B47F46564FFA}" srcId="{4D7D689E-4E22-433E-92CD-9F6A494E3154}" destId="{F1DE8E7B-CF03-4A53-8EAB-3EDD287A094D}" srcOrd="2" destOrd="0" parTransId="{CB787A15-E47B-4EC1-B51F-25016F057531}" sibTransId="{FC5396F4-65E9-48EC-B139-2442349B2B54}"/>
    <dgm:cxn modelId="{7B1BB389-5332-4CF5-9C73-9579016F6286}" type="presOf" srcId="{EA83A197-95B3-477F-8E15-91898205571A}" destId="{CB9B16A0-9328-465F-BF04-D023509C0B1F}" srcOrd="0" destOrd="2" presId="urn:microsoft.com/office/officeart/2005/8/layout/process1"/>
    <dgm:cxn modelId="{B797B18F-15EA-4EB4-8828-AAE718B3FD63}" type="presOf" srcId="{F494AB4F-4C41-4D6D-8C9D-98F016919B9D}" destId="{56FAFC3B-5A3D-40E9-8783-3FD7B26A28D1}" srcOrd="0" destOrd="1" presId="urn:microsoft.com/office/officeart/2005/8/layout/process1"/>
    <dgm:cxn modelId="{86650C91-B704-40D1-B57B-90D79CD12011}" type="presOf" srcId="{1968557C-6C6C-453E-9A75-68FA9C736C1D}" destId="{0200F1BC-54C9-4167-A0F7-D9C7BCB1212D}" srcOrd="1" destOrd="0" presId="urn:microsoft.com/office/officeart/2005/8/layout/process1"/>
    <dgm:cxn modelId="{85A34591-4188-4531-BB7F-841E874C606A}" srcId="{4D7D689E-4E22-433E-92CD-9F6A494E3154}" destId="{104DD65D-7827-43FB-A234-742872ED6E24}" srcOrd="3" destOrd="0" parTransId="{A65B9263-D6DC-4F2B-9200-122D2F98184D}" sibTransId="{5665CBCE-AE78-4399-940B-32AC454B2762}"/>
    <dgm:cxn modelId="{B73AC796-E47B-483F-BAFD-C4211A22DA3B}" type="presOf" srcId="{104DD65D-7827-43FB-A234-742872ED6E24}" destId="{F62BECA3-2052-45CF-9805-6D8F3A8A35F4}" srcOrd="0" destOrd="4" presId="urn:microsoft.com/office/officeart/2005/8/layout/process1"/>
    <dgm:cxn modelId="{A631B898-C43F-46F3-AF29-298A3C9D1D9A}" srcId="{4D6F83B6-594A-448B-AA5C-717D08F34851}" destId="{163BAD71-4BAD-41B9-9166-5CBD00DD663C}" srcOrd="0" destOrd="0" parTransId="{6B3C02B4-B4BA-4017-AE3B-F0504C3DEA4B}" sibTransId="{ABA9EF47-94FE-434B-B93A-41DE2B1006C2}"/>
    <dgm:cxn modelId="{7CCBD999-1BFD-4B24-BEB4-CE2251252F93}" type="presOf" srcId="{4D6F83B6-594A-448B-AA5C-717D08F34851}" destId="{2BFD7690-EFAA-48D9-8287-9B150C3E41FB}" srcOrd="0" destOrd="0" presId="urn:microsoft.com/office/officeart/2005/8/layout/process1"/>
    <dgm:cxn modelId="{8F1EC49B-7D74-4750-88FD-677BC52B524C}" type="presOf" srcId="{AB1FD3EB-244F-40DB-99A6-C8F9A356AFE5}" destId="{6C142587-B649-4857-9683-D42FC7674766}" srcOrd="1" destOrd="0" presId="urn:microsoft.com/office/officeart/2005/8/layout/process1"/>
    <dgm:cxn modelId="{923A60A1-4514-4620-B335-93D6675E0539}" type="presOf" srcId="{9D1D438C-4B22-4DC0-85D6-518E183DF183}" destId="{8B9DC39C-7B2C-4426-B868-E2EE305F1CC6}" srcOrd="0" destOrd="2" presId="urn:microsoft.com/office/officeart/2005/8/layout/process1"/>
    <dgm:cxn modelId="{234E64A8-84F8-4271-B6DF-ADBF13ED82D2}" type="presOf" srcId="{03DBFE1B-FD0E-409F-A661-8F8EC021EB5A}" destId="{F62BECA3-2052-45CF-9805-6D8F3A8A35F4}" srcOrd="0" destOrd="1" presId="urn:microsoft.com/office/officeart/2005/8/layout/process1"/>
    <dgm:cxn modelId="{BEBDFAAA-68E5-4A73-80D1-B15B8D5B7EE5}" type="presOf" srcId="{1968557C-6C6C-453E-9A75-68FA9C736C1D}" destId="{4E0E1FDA-8083-4E49-BCED-53FED3CE20D3}" srcOrd="0" destOrd="0" presId="urn:microsoft.com/office/officeart/2005/8/layout/process1"/>
    <dgm:cxn modelId="{2F4BD7B1-9504-43C3-9974-9AAD06CA93B2}" srcId="{1A75C099-6039-4014-A5B3-A03D2509217A}" destId="{F494AB4F-4C41-4D6D-8C9D-98F016919B9D}" srcOrd="0" destOrd="0" parTransId="{F5120C3D-61A0-4EFC-81FE-095BCE6FAF32}" sibTransId="{C8815042-C913-4984-B902-06382AE83B19}"/>
    <dgm:cxn modelId="{DEE878B7-D2C3-4E0B-BD5D-80E5A76BED36}" type="presOf" srcId="{65CA100A-6545-4F70-8EA3-03E211AE8DE6}" destId="{3B61874F-C87F-43F5-9A71-399746B169AA}" srcOrd="0" destOrd="1" presId="urn:microsoft.com/office/officeart/2005/8/layout/process1"/>
    <dgm:cxn modelId="{54B2B3BE-C607-4694-A682-250AD72778BF}" type="presOf" srcId="{A79A7271-FAEC-46E1-98F0-EBCBC5092D0B}" destId="{01C7E292-26B0-4A0B-A70C-FD0A03F8E668}" srcOrd="1" destOrd="0" presId="urn:microsoft.com/office/officeart/2005/8/layout/process1"/>
    <dgm:cxn modelId="{4071CFD0-2354-40DD-941B-5CBD99EB2F91}" srcId="{4D7D689E-4E22-433E-92CD-9F6A494E3154}" destId="{59DCA7BD-6EFB-4AC4-96E6-233DD96CFFC3}" srcOrd="1" destOrd="0" parTransId="{C3CD3C29-1FE6-45C7-984D-EA11E1C7F5B5}" sibTransId="{744CF09D-1E80-4A4D-8762-B3DD455A30B1}"/>
    <dgm:cxn modelId="{CF0AD8D0-13BD-4C62-8583-B26671573249}" type="presOf" srcId="{77957E4F-C753-494D-9EBB-72CADBDD8682}" destId="{8B9DC39C-7B2C-4426-B868-E2EE305F1CC6}" srcOrd="0" destOrd="0" presId="urn:microsoft.com/office/officeart/2005/8/layout/process1"/>
    <dgm:cxn modelId="{E2E369D2-6C0D-406D-A45B-B909DA2B8E46}" type="presOf" srcId="{53E92C1C-D8B5-4840-B287-19BFAF6581CF}" destId="{CB9B16A0-9328-465F-BF04-D023509C0B1F}" srcOrd="0" destOrd="1" presId="urn:microsoft.com/office/officeart/2005/8/layout/process1"/>
    <dgm:cxn modelId="{98FDFED2-EED9-44A5-B10E-268C185C00EA}" type="presOf" srcId="{9858DE3D-28C5-4EE1-8A67-FEDFF2BC3EF0}" destId="{66C60440-F6B4-497B-B087-B78A4116E0C4}" srcOrd="0" destOrd="0" presId="urn:microsoft.com/office/officeart/2005/8/layout/process1"/>
    <dgm:cxn modelId="{6478A1D4-BA38-41AE-BD06-697B222DD22B}" srcId="{1A75C099-6039-4014-A5B3-A03D2509217A}" destId="{EE49CE6A-667B-4526-B5E0-2418FB945D6E}" srcOrd="1" destOrd="0" parTransId="{212336C7-6868-455D-BAF2-8CDB53FC3A85}" sibTransId="{C69AF92D-AC70-4C64-A65F-733149E9391F}"/>
    <dgm:cxn modelId="{1BA8B6D8-E0A0-4F28-BC16-0CA21792A156}" srcId="{E3B46000-8D9D-48CA-B6DC-DF8E3B00615A}" destId="{EA83A197-95B3-477F-8E15-91898205571A}" srcOrd="1" destOrd="0" parTransId="{2BEF019D-3C83-418A-934C-022A1B7223B7}" sibTransId="{26A94992-B0F4-448E-ADFF-70764BD54C6B}"/>
    <dgm:cxn modelId="{39161FD9-BC87-44D7-878F-46A1D1EC1303}" srcId="{A362C48D-B9F9-4191-8C80-5E4FEDA78397}" destId="{E3B46000-8D9D-48CA-B6DC-DF8E3B00615A}" srcOrd="6" destOrd="0" parTransId="{F5EF1A9A-A7F5-4C61-B92C-9D9E5A4DBDEC}" sibTransId="{65629664-F9FD-4C12-AF2E-58C4D3E1FF90}"/>
    <dgm:cxn modelId="{52226ADA-A03A-4F9A-95EA-8673534FE1C4}" srcId="{77957E4F-C753-494D-9EBB-72CADBDD8682}" destId="{C1EE2E91-BBEA-44E2-8659-1BFC8DE5C8BF}" srcOrd="0" destOrd="0" parTransId="{981DB82A-7B97-496E-831B-3C52819968B6}" sibTransId="{DE4E2E55-B198-4243-A93D-B70F57AED227}"/>
    <dgm:cxn modelId="{118A63DF-C27F-4629-8C46-583578003604}" type="presOf" srcId="{EC5BCCB5-D9C0-4CB9-A5E2-267B42CBDCF0}" destId="{29DD8CD2-B5A2-4175-8147-BFE102CCEED5}" srcOrd="0" destOrd="0" presId="urn:microsoft.com/office/officeart/2005/8/layout/process1"/>
    <dgm:cxn modelId="{FA718AE6-BA0A-47FC-9F6C-18BB0B184BC5}" srcId="{A362C48D-B9F9-4191-8C80-5E4FEDA78397}" destId="{2F21D440-5DA4-4899-827E-DAFDE73F3D75}" srcOrd="0" destOrd="0" parTransId="{DBBD923E-8C3C-46F7-BC9D-9914F756EA49}" sibTransId="{AB1FD3EB-244F-40DB-99A6-C8F9A356AFE5}"/>
    <dgm:cxn modelId="{92EAC638-29C6-4AFB-85F9-E168B85BECBE}" type="presParOf" srcId="{6144B4A4-5C7D-4FA7-A0FC-EA158E142D66}" destId="{ABC2F036-703A-4B18-B7F0-46406A83C0F2}" srcOrd="0" destOrd="0" presId="urn:microsoft.com/office/officeart/2005/8/layout/process1"/>
    <dgm:cxn modelId="{1339F14B-116C-4642-9BB9-DDCD62D05EFF}" type="presParOf" srcId="{6144B4A4-5C7D-4FA7-A0FC-EA158E142D66}" destId="{0BAF5359-F5A8-4F63-B346-25BC82DCE0DC}" srcOrd="1" destOrd="0" presId="urn:microsoft.com/office/officeart/2005/8/layout/process1"/>
    <dgm:cxn modelId="{CA9AF86F-6299-4E5F-A775-D8509D438CA0}" type="presParOf" srcId="{0BAF5359-F5A8-4F63-B346-25BC82DCE0DC}" destId="{6C142587-B649-4857-9683-D42FC7674766}" srcOrd="0" destOrd="0" presId="urn:microsoft.com/office/officeart/2005/8/layout/process1"/>
    <dgm:cxn modelId="{30677A7D-957F-4E6B-97E6-68966603C1E8}" type="presParOf" srcId="{6144B4A4-5C7D-4FA7-A0FC-EA158E142D66}" destId="{F62BECA3-2052-45CF-9805-6D8F3A8A35F4}" srcOrd="2" destOrd="0" presId="urn:microsoft.com/office/officeart/2005/8/layout/process1"/>
    <dgm:cxn modelId="{BA271F41-BA6E-43C8-B2D5-557EA0162209}" type="presParOf" srcId="{6144B4A4-5C7D-4FA7-A0FC-EA158E142D66}" destId="{29DD8CD2-B5A2-4175-8147-BFE102CCEED5}" srcOrd="3" destOrd="0" presId="urn:microsoft.com/office/officeart/2005/8/layout/process1"/>
    <dgm:cxn modelId="{963B0508-54A5-4168-8CAC-079387B79315}" type="presParOf" srcId="{29DD8CD2-B5A2-4175-8147-BFE102CCEED5}" destId="{42354100-8018-430C-B12C-524C6DD2F06A}" srcOrd="0" destOrd="0" presId="urn:microsoft.com/office/officeart/2005/8/layout/process1"/>
    <dgm:cxn modelId="{3CB2C460-889A-4E36-93FA-6199B376FAA1}" type="presParOf" srcId="{6144B4A4-5C7D-4FA7-A0FC-EA158E142D66}" destId="{2BFD7690-EFAA-48D9-8287-9B150C3E41FB}" srcOrd="4" destOrd="0" presId="urn:microsoft.com/office/officeart/2005/8/layout/process1"/>
    <dgm:cxn modelId="{C4E3CC95-23C4-4A90-8FC1-015622D2400A}" type="presParOf" srcId="{6144B4A4-5C7D-4FA7-A0FC-EA158E142D66}" destId="{66C60440-F6B4-497B-B087-B78A4116E0C4}" srcOrd="5" destOrd="0" presId="urn:microsoft.com/office/officeart/2005/8/layout/process1"/>
    <dgm:cxn modelId="{E8A592BB-C5CF-44B7-A961-36B26B9F0BE6}" type="presParOf" srcId="{66C60440-F6B4-497B-B087-B78A4116E0C4}" destId="{45BBD5AA-528C-44D1-A6C5-289650329233}" srcOrd="0" destOrd="0" presId="urn:microsoft.com/office/officeart/2005/8/layout/process1"/>
    <dgm:cxn modelId="{3FEB1402-C903-45EA-8822-84DB0BF3AEB2}" type="presParOf" srcId="{6144B4A4-5C7D-4FA7-A0FC-EA158E142D66}" destId="{3B61874F-C87F-43F5-9A71-399746B169AA}" srcOrd="6" destOrd="0" presId="urn:microsoft.com/office/officeart/2005/8/layout/process1"/>
    <dgm:cxn modelId="{A4320CA7-7CC8-4471-B5B5-93D3ACD3F155}" type="presParOf" srcId="{6144B4A4-5C7D-4FA7-A0FC-EA158E142D66}" destId="{F379A3E6-B832-42FF-B6D2-2090FEEACAAE}" srcOrd="7" destOrd="0" presId="urn:microsoft.com/office/officeart/2005/8/layout/process1"/>
    <dgm:cxn modelId="{AFB05055-28EE-4AB3-9757-E3CEA946BE03}" type="presParOf" srcId="{F379A3E6-B832-42FF-B6D2-2090FEEACAAE}" destId="{7F00B891-BFD6-42AC-9813-1FF4AF52142F}" srcOrd="0" destOrd="0" presId="urn:microsoft.com/office/officeart/2005/8/layout/process1"/>
    <dgm:cxn modelId="{F7D09F8D-3BD5-4CEA-9DC8-39C92B5D191A}" type="presParOf" srcId="{6144B4A4-5C7D-4FA7-A0FC-EA158E142D66}" destId="{8B9DC39C-7B2C-4426-B868-E2EE305F1CC6}" srcOrd="8" destOrd="0" presId="urn:microsoft.com/office/officeart/2005/8/layout/process1"/>
    <dgm:cxn modelId="{1CB10E07-D873-4AD3-98B4-DE52B57B68FA}" type="presParOf" srcId="{6144B4A4-5C7D-4FA7-A0FC-EA158E142D66}" destId="{4E0E1FDA-8083-4E49-BCED-53FED3CE20D3}" srcOrd="9" destOrd="0" presId="urn:microsoft.com/office/officeart/2005/8/layout/process1"/>
    <dgm:cxn modelId="{336AB593-B55E-4A35-914E-B3BD984C89A0}" type="presParOf" srcId="{4E0E1FDA-8083-4E49-BCED-53FED3CE20D3}" destId="{0200F1BC-54C9-4167-A0F7-D9C7BCB1212D}" srcOrd="0" destOrd="0" presId="urn:microsoft.com/office/officeart/2005/8/layout/process1"/>
    <dgm:cxn modelId="{2536BE5C-3EA8-4E4E-9AB4-577EC9299BE3}" type="presParOf" srcId="{6144B4A4-5C7D-4FA7-A0FC-EA158E142D66}" destId="{56FAFC3B-5A3D-40E9-8783-3FD7B26A28D1}" srcOrd="10" destOrd="0" presId="urn:microsoft.com/office/officeart/2005/8/layout/process1"/>
    <dgm:cxn modelId="{92C37C09-29D4-474F-8779-3B7E0B0E2415}" type="presParOf" srcId="{6144B4A4-5C7D-4FA7-A0FC-EA158E142D66}" destId="{6F618DE0-973E-4EB0-80A8-BCBB99B3C38F}" srcOrd="11" destOrd="0" presId="urn:microsoft.com/office/officeart/2005/8/layout/process1"/>
    <dgm:cxn modelId="{64B7D235-D120-44E3-99FE-C0DD6B06396A}" type="presParOf" srcId="{6F618DE0-973E-4EB0-80A8-BCBB99B3C38F}" destId="{01C7E292-26B0-4A0B-A70C-FD0A03F8E668}" srcOrd="0" destOrd="0" presId="urn:microsoft.com/office/officeart/2005/8/layout/process1"/>
    <dgm:cxn modelId="{9CEDBA1E-EACE-4F6C-B9EC-118C11D6BE94}" type="presParOf" srcId="{6144B4A4-5C7D-4FA7-A0FC-EA158E142D66}" destId="{CB9B16A0-9328-465F-BF04-D023509C0B1F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62C48D-B9F9-4191-8C80-5E4FEDA7839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F21D440-5DA4-4899-827E-DAFDE73F3D75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600" dirty="0"/>
            <a:t>Start</a:t>
          </a:r>
        </a:p>
      </dgm:t>
    </dgm:pt>
    <dgm:pt modelId="{DBBD923E-8C3C-46F7-BC9D-9914F756EA49}" type="parTrans" cxnId="{FA718AE6-BA0A-47FC-9F6C-18BB0B184BC5}">
      <dgm:prSet/>
      <dgm:spPr/>
      <dgm:t>
        <a:bodyPr/>
        <a:lstStyle/>
        <a:p>
          <a:endParaRPr lang="de-DE"/>
        </a:p>
      </dgm:t>
    </dgm:pt>
    <dgm:pt modelId="{AB1FD3EB-244F-40DB-99A6-C8F9A356AFE5}" type="sibTrans" cxnId="{FA718AE6-BA0A-47FC-9F6C-18BB0B184BC5}">
      <dgm:prSet/>
      <dgm:spPr/>
      <dgm:t>
        <a:bodyPr/>
        <a:lstStyle/>
        <a:p>
          <a:endParaRPr lang="de-DE" dirty="0"/>
        </a:p>
      </dgm:t>
    </dgm:pt>
    <dgm:pt modelId="{4D7D689E-4E22-433E-92CD-9F6A494E3154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Suchposition</a:t>
          </a:r>
        </a:p>
      </dgm:t>
    </dgm:pt>
    <dgm:pt modelId="{195FC8BA-C21F-4209-A13F-7FC60DC38026}" type="parTrans" cxnId="{DA1A075A-15CF-429C-9644-497DC35C834E}">
      <dgm:prSet/>
      <dgm:spPr/>
      <dgm:t>
        <a:bodyPr/>
        <a:lstStyle/>
        <a:p>
          <a:endParaRPr lang="de-DE"/>
        </a:p>
      </dgm:t>
    </dgm:pt>
    <dgm:pt modelId="{EC5BCCB5-D9C0-4CB9-A5E2-267B42CBDCF0}" type="sibTrans" cxnId="{DA1A075A-15CF-429C-9644-497DC35C834E}">
      <dgm:prSet/>
      <dgm:spPr/>
      <dgm:t>
        <a:bodyPr/>
        <a:lstStyle/>
        <a:p>
          <a:endParaRPr lang="de-DE" dirty="0"/>
        </a:p>
      </dgm:t>
    </dgm:pt>
    <dgm:pt modelId="{4D6F83B6-594A-448B-AA5C-717D08F3485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Andockposition</a:t>
          </a:r>
        </a:p>
      </dgm:t>
    </dgm:pt>
    <dgm:pt modelId="{845BAF76-2D1B-48F2-AF31-BB06BC50A99E}" type="parTrans" cxnId="{7286F512-B585-4DCF-9B4C-36A25239A332}">
      <dgm:prSet/>
      <dgm:spPr/>
      <dgm:t>
        <a:bodyPr/>
        <a:lstStyle/>
        <a:p>
          <a:endParaRPr lang="de-DE"/>
        </a:p>
      </dgm:t>
    </dgm:pt>
    <dgm:pt modelId="{9858DE3D-28C5-4EE1-8A67-FEDFF2BC3EF0}" type="sibTrans" cxnId="{7286F512-B585-4DCF-9B4C-36A25239A332}">
      <dgm:prSet/>
      <dgm:spPr/>
      <dgm:t>
        <a:bodyPr/>
        <a:lstStyle/>
        <a:p>
          <a:endParaRPr lang="de-DE" dirty="0"/>
        </a:p>
      </dgm:t>
    </dgm:pt>
    <dgm:pt modelId="{8DAB0F4E-3893-438D-86B2-95734866E155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Andocken</a:t>
          </a:r>
        </a:p>
      </dgm:t>
    </dgm:pt>
    <dgm:pt modelId="{3A514B75-47CA-4F21-9AB2-E499D02DF510}" type="parTrans" cxnId="{5FC8803D-FD0C-4B98-9732-D1E83D92B420}">
      <dgm:prSet/>
      <dgm:spPr/>
      <dgm:t>
        <a:bodyPr/>
        <a:lstStyle/>
        <a:p>
          <a:endParaRPr lang="de-DE"/>
        </a:p>
      </dgm:t>
    </dgm:pt>
    <dgm:pt modelId="{4568D691-7887-4423-B868-509B28B2C6DD}" type="sibTrans" cxnId="{5FC8803D-FD0C-4B98-9732-D1E83D92B420}">
      <dgm:prSet/>
      <dgm:spPr/>
      <dgm:t>
        <a:bodyPr/>
        <a:lstStyle/>
        <a:p>
          <a:endParaRPr lang="de-DE" dirty="0"/>
        </a:p>
      </dgm:t>
    </dgm:pt>
    <dgm:pt modelId="{77957E4F-C753-494D-9EBB-72CADBDD868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Kippen</a:t>
          </a:r>
          <a:endParaRPr lang="de-DE" sz="1400" dirty="0"/>
        </a:p>
      </dgm:t>
    </dgm:pt>
    <dgm:pt modelId="{0DF9E37C-3A0E-4B11-B7B8-B8140993B8CB}" type="parTrans" cxnId="{4506375F-DBAA-4356-AA40-D287504F4D98}">
      <dgm:prSet/>
      <dgm:spPr/>
      <dgm:t>
        <a:bodyPr/>
        <a:lstStyle/>
        <a:p>
          <a:endParaRPr lang="de-DE"/>
        </a:p>
      </dgm:t>
    </dgm:pt>
    <dgm:pt modelId="{1968557C-6C6C-453E-9A75-68FA9C736C1D}" type="sibTrans" cxnId="{4506375F-DBAA-4356-AA40-D287504F4D98}">
      <dgm:prSet/>
      <dgm:spPr/>
      <dgm:t>
        <a:bodyPr/>
        <a:lstStyle/>
        <a:p>
          <a:endParaRPr lang="de-DE" dirty="0"/>
        </a:p>
      </dgm:t>
    </dgm:pt>
    <dgm:pt modelId="{1A75C099-6039-4014-A5B3-A03D2509217A}">
      <dgm:prSet phldrT="[Text]" custT="1"/>
      <dgm:spPr>
        <a:solidFill>
          <a:schemeClr val="accent1">
            <a:lumMod val="7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de-DE" sz="1600" dirty="0"/>
            <a:t>Landen</a:t>
          </a:r>
          <a:endParaRPr lang="de-DE" sz="1400" dirty="0"/>
        </a:p>
      </dgm:t>
    </dgm:pt>
    <dgm:pt modelId="{46847A42-4D7A-422D-B1D3-B14729E2F00C}" type="parTrans" cxnId="{341FD612-2787-4781-B9B2-F8DB5A4F25E3}">
      <dgm:prSet/>
      <dgm:spPr/>
      <dgm:t>
        <a:bodyPr/>
        <a:lstStyle/>
        <a:p>
          <a:endParaRPr lang="de-DE"/>
        </a:p>
      </dgm:t>
    </dgm:pt>
    <dgm:pt modelId="{A79A7271-FAEC-46E1-98F0-EBCBC5092D0B}" type="sibTrans" cxnId="{341FD612-2787-4781-B9B2-F8DB5A4F25E3}">
      <dgm:prSet/>
      <dgm:spPr/>
      <dgm:t>
        <a:bodyPr/>
        <a:lstStyle/>
        <a:p>
          <a:endParaRPr lang="de-DE" dirty="0"/>
        </a:p>
      </dgm:t>
    </dgm:pt>
    <dgm:pt modelId="{E3B46000-8D9D-48CA-B6DC-DF8E3B00615A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Ende</a:t>
          </a:r>
        </a:p>
      </dgm:t>
    </dgm:pt>
    <dgm:pt modelId="{F5EF1A9A-A7F5-4C61-B92C-9D9E5A4DBDEC}" type="parTrans" cxnId="{39161FD9-BC87-44D7-878F-46A1D1EC1303}">
      <dgm:prSet/>
      <dgm:spPr/>
      <dgm:t>
        <a:bodyPr/>
        <a:lstStyle/>
        <a:p>
          <a:endParaRPr lang="de-DE"/>
        </a:p>
      </dgm:t>
    </dgm:pt>
    <dgm:pt modelId="{65629664-F9FD-4C12-AF2E-58C4D3E1FF90}" type="sibTrans" cxnId="{39161FD9-BC87-44D7-878F-46A1D1EC1303}">
      <dgm:prSet/>
      <dgm:spPr/>
      <dgm:t>
        <a:bodyPr/>
        <a:lstStyle/>
        <a:p>
          <a:endParaRPr lang="de-DE"/>
        </a:p>
      </dgm:t>
    </dgm:pt>
    <dgm:pt modelId="{6D28180D-6040-4099-BEC6-E89FA638D3D1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100" dirty="0"/>
            <a:t>Seile </a:t>
          </a:r>
          <a:r>
            <a:rPr lang="de-DE" sz="1100" dirty="0">
              <a:solidFill>
                <a:schemeClr val="bg1"/>
              </a:solidFill>
            </a:rPr>
            <a:t>aufwickeln</a:t>
          </a:r>
        </a:p>
      </dgm:t>
    </dgm:pt>
    <dgm:pt modelId="{E0B7B27B-678C-4D63-9E5E-6CB016E65BE8}" type="parTrans" cxnId="{0C180664-906F-4533-8D68-BF8068735614}">
      <dgm:prSet/>
      <dgm:spPr/>
      <dgm:t>
        <a:bodyPr/>
        <a:lstStyle/>
        <a:p>
          <a:endParaRPr lang="de-DE"/>
        </a:p>
      </dgm:t>
    </dgm:pt>
    <dgm:pt modelId="{635FFBEF-E24C-4B45-8084-9C8295DA5D12}" type="sibTrans" cxnId="{0C180664-906F-4533-8D68-BF8068735614}">
      <dgm:prSet/>
      <dgm:spPr/>
      <dgm:t>
        <a:bodyPr/>
        <a:lstStyle/>
        <a:p>
          <a:endParaRPr lang="de-DE"/>
        </a:p>
      </dgm:t>
    </dgm:pt>
    <dgm:pt modelId="{03DBFE1B-FD0E-409F-A661-8F8EC021EB5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Plattform suchen</a:t>
          </a:r>
        </a:p>
      </dgm:t>
    </dgm:pt>
    <dgm:pt modelId="{F8955455-FF20-4F05-8D8D-CB3997149252}" type="parTrans" cxnId="{3B996B02-E73C-486F-BE9C-17861CB74A06}">
      <dgm:prSet/>
      <dgm:spPr/>
      <dgm:t>
        <a:bodyPr/>
        <a:lstStyle/>
        <a:p>
          <a:endParaRPr lang="de-DE"/>
        </a:p>
      </dgm:t>
    </dgm:pt>
    <dgm:pt modelId="{3EE248D9-FA15-4A2E-9405-A154758E5431}" type="sibTrans" cxnId="{3B996B02-E73C-486F-BE9C-17861CB74A06}">
      <dgm:prSet/>
      <dgm:spPr/>
      <dgm:t>
        <a:bodyPr/>
        <a:lstStyle/>
        <a:p>
          <a:endParaRPr lang="de-DE"/>
        </a:p>
      </dgm:t>
    </dgm:pt>
    <dgm:pt modelId="{59DCA7BD-6EFB-4AC4-96E6-233DD96CFFC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1 einschalten</a:t>
          </a:r>
        </a:p>
      </dgm:t>
    </dgm:pt>
    <dgm:pt modelId="{C3CD3C29-1FE6-45C7-984D-EA11E1C7F5B5}" type="parTrans" cxnId="{4071CFD0-2354-40DD-941B-5CBD99EB2F91}">
      <dgm:prSet/>
      <dgm:spPr/>
      <dgm:t>
        <a:bodyPr/>
        <a:lstStyle/>
        <a:p>
          <a:endParaRPr lang="de-DE"/>
        </a:p>
      </dgm:t>
    </dgm:pt>
    <dgm:pt modelId="{744CF09D-1E80-4A4D-8762-B3DD455A30B1}" type="sibTrans" cxnId="{4071CFD0-2354-40DD-941B-5CBD99EB2F91}">
      <dgm:prSet/>
      <dgm:spPr/>
      <dgm:t>
        <a:bodyPr/>
        <a:lstStyle/>
        <a:p>
          <a:endParaRPr lang="de-DE"/>
        </a:p>
      </dgm:t>
    </dgm:pt>
    <dgm:pt modelId="{163BAD71-4BAD-41B9-9166-5CBD00DD663C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2 und Magnete einschalten</a:t>
          </a:r>
        </a:p>
      </dgm:t>
    </dgm:pt>
    <dgm:pt modelId="{6B3C02B4-B4BA-4017-AE3B-F0504C3DEA4B}" type="parTrans" cxnId="{A631B898-C43F-46F3-AF29-298A3C9D1D9A}">
      <dgm:prSet/>
      <dgm:spPr/>
      <dgm:t>
        <a:bodyPr/>
        <a:lstStyle/>
        <a:p>
          <a:endParaRPr lang="de-DE"/>
        </a:p>
      </dgm:t>
    </dgm:pt>
    <dgm:pt modelId="{ABA9EF47-94FE-434B-B93A-41DE2B1006C2}" type="sibTrans" cxnId="{A631B898-C43F-46F3-AF29-298A3C9D1D9A}">
      <dgm:prSet/>
      <dgm:spPr/>
      <dgm:t>
        <a:bodyPr/>
        <a:lstStyle/>
        <a:p>
          <a:endParaRPr lang="de-DE"/>
        </a:p>
      </dgm:t>
    </dgm:pt>
    <dgm:pt modelId="{C1EE2E91-BBEA-44E2-8659-1BFC8DE5C8BF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3 einschalten</a:t>
          </a:r>
        </a:p>
      </dgm:t>
    </dgm:pt>
    <dgm:pt modelId="{981DB82A-7B97-496E-831B-3C52819968B6}" type="parTrans" cxnId="{52226ADA-A03A-4F9A-95EA-8673534FE1C4}">
      <dgm:prSet/>
      <dgm:spPr/>
      <dgm:t>
        <a:bodyPr/>
        <a:lstStyle/>
        <a:p>
          <a:endParaRPr lang="de-DE"/>
        </a:p>
      </dgm:t>
    </dgm:pt>
    <dgm:pt modelId="{DE4E2E55-B198-4243-A93D-B70F57AED227}" type="sibTrans" cxnId="{52226ADA-A03A-4F9A-95EA-8673534FE1C4}">
      <dgm:prSet/>
      <dgm:spPr/>
      <dgm:t>
        <a:bodyPr/>
        <a:lstStyle/>
        <a:p>
          <a:endParaRPr lang="de-DE"/>
        </a:p>
      </dgm:t>
    </dgm:pt>
    <dgm:pt modelId="{9D1D438C-4B22-4DC0-85D6-518E183DF183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Seile lösen</a:t>
          </a:r>
        </a:p>
      </dgm:t>
    </dgm:pt>
    <dgm:pt modelId="{B6EB72E2-6394-445E-8143-FC5B084D6CDF}" type="parTrans" cxnId="{AD978B5E-FED6-4A3F-89BC-ADCAF7956A68}">
      <dgm:prSet/>
      <dgm:spPr/>
      <dgm:t>
        <a:bodyPr/>
        <a:lstStyle/>
        <a:p>
          <a:endParaRPr lang="de-DE"/>
        </a:p>
      </dgm:t>
    </dgm:pt>
    <dgm:pt modelId="{0B8CD78E-F672-4440-9613-E7D6F62D1BBA}" type="sibTrans" cxnId="{AD978B5E-FED6-4A3F-89BC-ADCAF7956A68}">
      <dgm:prSet/>
      <dgm:spPr/>
      <dgm:t>
        <a:bodyPr/>
        <a:lstStyle/>
        <a:p>
          <a:endParaRPr lang="de-DE"/>
        </a:p>
      </dgm:t>
    </dgm:pt>
    <dgm:pt modelId="{F494AB4F-4C41-4D6D-8C9D-98F016919B9D}">
      <dgm:prSet phldrT="[Text]"/>
      <dgm:spPr>
        <a:solidFill>
          <a:schemeClr val="accent1">
            <a:lumMod val="7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de-DE" sz="1100" dirty="0"/>
            <a:t>LED 4 </a:t>
          </a:r>
          <a:r>
            <a:rPr lang="de-DE" sz="1100" dirty="0">
              <a:solidFill>
                <a:schemeClr val="bg1"/>
              </a:solidFill>
            </a:rPr>
            <a:t>einschalten</a:t>
          </a:r>
        </a:p>
      </dgm:t>
    </dgm:pt>
    <dgm:pt modelId="{F5120C3D-61A0-4EFC-81FE-095BCE6FAF32}" type="parTrans" cxnId="{2F4BD7B1-9504-43C3-9974-9AAD06CA93B2}">
      <dgm:prSet/>
      <dgm:spPr/>
      <dgm:t>
        <a:bodyPr/>
        <a:lstStyle/>
        <a:p>
          <a:endParaRPr lang="de-DE"/>
        </a:p>
      </dgm:t>
    </dgm:pt>
    <dgm:pt modelId="{C8815042-C913-4984-B902-06382AE83B19}" type="sibTrans" cxnId="{2F4BD7B1-9504-43C3-9974-9AAD06CA93B2}">
      <dgm:prSet/>
      <dgm:spPr/>
      <dgm:t>
        <a:bodyPr/>
        <a:lstStyle/>
        <a:p>
          <a:endParaRPr lang="de-DE"/>
        </a:p>
      </dgm:t>
    </dgm:pt>
    <dgm:pt modelId="{53E92C1C-D8B5-4840-B287-19BFAF6581CF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Mitteilung an anderen Roboter</a:t>
          </a:r>
        </a:p>
      </dgm:t>
    </dgm:pt>
    <dgm:pt modelId="{1A3C1DA9-C1F9-4699-9FDA-9C995B8DAD24}" type="parTrans" cxnId="{C2706373-CFA9-4263-AACF-F05D685097AC}">
      <dgm:prSet/>
      <dgm:spPr/>
      <dgm:t>
        <a:bodyPr/>
        <a:lstStyle/>
        <a:p>
          <a:endParaRPr lang="de-DE"/>
        </a:p>
      </dgm:t>
    </dgm:pt>
    <dgm:pt modelId="{D23A8796-C5B4-4342-8B46-25D58D9F4E21}" type="sibTrans" cxnId="{C2706373-CFA9-4263-AACF-F05D685097AC}">
      <dgm:prSet/>
      <dgm:spPr/>
      <dgm:t>
        <a:bodyPr/>
        <a:lstStyle/>
        <a:p>
          <a:endParaRPr lang="de-DE"/>
        </a:p>
      </dgm:t>
    </dgm:pt>
    <dgm:pt modelId="{EA83A197-95B3-477F-8E15-91898205571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Alle LEDs ausschalten</a:t>
          </a:r>
        </a:p>
      </dgm:t>
    </dgm:pt>
    <dgm:pt modelId="{2BEF019D-3C83-418A-934C-022A1B7223B7}" type="parTrans" cxnId="{1BA8B6D8-E0A0-4F28-BC16-0CA21792A156}">
      <dgm:prSet/>
      <dgm:spPr/>
      <dgm:t>
        <a:bodyPr/>
        <a:lstStyle/>
        <a:p>
          <a:endParaRPr lang="de-DE"/>
        </a:p>
      </dgm:t>
    </dgm:pt>
    <dgm:pt modelId="{26A94992-B0F4-448E-ADFF-70764BD54C6B}" type="sibTrans" cxnId="{1BA8B6D8-E0A0-4F28-BC16-0CA21792A156}">
      <dgm:prSet/>
      <dgm:spPr/>
      <dgm:t>
        <a:bodyPr/>
        <a:lstStyle/>
        <a:p>
          <a:endParaRPr lang="de-DE"/>
        </a:p>
      </dgm:t>
    </dgm:pt>
    <dgm:pt modelId="{707137E3-A9C3-437C-ACAE-E857E4DD85A1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100" dirty="0">
              <a:solidFill>
                <a:schemeClr val="bg1"/>
              </a:solidFill>
            </a:rPr>
            <a:t>Startknopf gedrückt oder Startsignal vom Partnerroboter erhalten</a:t>
          </a:r>
          <a:endParaRPr lang="de-DE" sz="1100" dirty="0"/>
        </a:p>
      </dgm:t>
    </dgm:pt>
    <dgm:pt modelId="{D9B3C1F0-38F6-4BED-A52A-98E5A6204E86}" type="parTrans" cxnId="{5C46EA3C-14A0-4BA8-9239-0D2CFF2C6D9F}">
      <dgm:prSet/>
      <dgm:spPr/>
      <dgm:t>
        <a:bodyPr/>
        <a:lstStyle/>
        <a:p>
          <a:endParaRPr lang="de-DE"/>
        </a:p>
      </dgm:t>
    </dgm:pt>
    <dgm:pt modelId="{971F1418-6605-4896-85E5-12AC3D4BBB99}" type="sibTrans" cxnId="{5C46EA3C-14A0-4BA8-9239-0D2CFF2C6D9F}">
      <dgm:prSet/>
      <dgm:spPr/>
      <dgm:t>
        <a:bodyPr/>
        <a:lstStyle/>
        <a:p>
          <a:endParaRPr lang="de-DE"/>
        </a:p>
      </dgm:t>
    </dgm:pt>
    <dgm:pt modelId="{F1DE8E7B-CF03-4A53-8EAB-3EDD287A094D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Plattformposition übermitteln</a:t>
          </a:r>
        </a:p>
      </dgm:t>
    </dgm:pt>
    <dgm:pt modelId="{CB787A15-E47B-4EC1-B51F-25016F057531}" type="parTrans" cxnId="{26758788-C2E1-4564-BD27-B47F46564FFA}">
      <dgm:prSet/>
      <dgm:spPr/>
      <dgm:t>
        <a:bodyPr/>
        <a:lstStyle/>
        <a:p>
          <a:endParaRPr lang="de-DE"/>
        </a:p>
      </dgm:t>
    </dgm:pt>
    <dgm:pt modelId="{FC5396F4-65E9-48EC-B139-2442349B2B54}" type="sibTrans" cxnId="{26758788-C2E1-4564-BD27-B47F46564FFA}">
      <dgm:prSet/>
      <dgm:spPr/>
      <dgm:t>
        <a:bodyPr/>
        <a:lstStyle/>
        <a:p>
          <a:endParaRPr lang="de-DE"/>
        </a:p>
      </dgm:t>
    </dgm:pt>
    <dgm:pt modelId="{51B703EE-0B4E-4C98-9DE0-3A6A97F52703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100" dirty="0"/>
            <a:t>Zur Suchposition bewegen</a:t>
          </a:r>
        </a:p>
      </dgm:t>
    </dgm:pt>
    <dgm:pt modelId="{5A707CF0-DBAF-4F59-B2DC-7083D6A58CED}" type="parTrans" cxnId="{8EBAA55A-CA5B-4791-8CC3-0D3AC37F842A}">
      <dgm:prSet/>
      <dgm:spPr/>
      <dgm:t>
        <a:bodyPr/>
        <a:lstStyle/>
        <a:p>
          <a:endParaRPr lang="de-DE"/>
        </a:p>
      </dgm:t>
    </dgm:pt>
    <dgm:pt modelId="{5F55B5EB-D7E8-4643-8DB9-E1D41ED8E9B0}" type="sibTrans" cxnId="{8EBAA55A-CA5B-4791-8CC3-0D3AC37F842A}">
      <dgm:prSet/>
      <dgm:spPr/>
      <dgm:t>
        <a:bodyPr/>
        <a:lstStyle/>
        <a:p>
          <a:endParaRPr lang="de-DE"/>
        </a:p>
      </dgm:t>
    </dgm:pt>
    <dgm:pt modelId="{104DD65D-7827-43FB-A234-742872ED6E24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Zur Andockposition bewegen</a:t>
          </a:r>
        </a:p>
      </dgm:t>
    </dgm:pt>
    <dgm:pt modelId="{A65B9263-D6DC-4F2B-9200-122D2F98184D}" type="parTrans" cxnId="{85A34591-4188-4531-BB7F-841E874C606A}">
      <dgm:prSet/>
      <dgm:spPr/>
      <dgm:t>
        <a:bodyPr/>
        <a:lstStyle/>
        <a:p>
          <a:endParaRPr lang="de-DE"/>
        </a:p>
      </dgm:t>
    </dgm:pt>
    <dgm:pt modelId="{5665CBCE-AE78-4399-940B-32AC454B2762}" type="sibTrans" cxnId="{85A34591-4188-4531-BB7F-841E874C606A}">
      <dgm:prSet/>
      <dgm:spPr/>
      <dgm:t>
        <a:bodyPr/>
        <a:lstStyle/>
        <a:p>
          <a:endParaRPr lang="de-DE"/>
        </a:p>
      </dgm:t>
    </dgm:pt>
    <dgm:pt modelId="{EE49CE6A-667B-4526-B5E0-2418FB945D6E}">
      <dgm:prSet phldrT="[Text]"/>
      <dgm:spPr>
        <a:solidFill>
          <a:schemeClr val="accent1">
            <a:lumMod val="7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de-DE" sz="1100" dirty="0"/>
            <a:t>Zur Plattformposi-tion bewegen</a:t>
          </a:r>
        </a:p>
      </dgm:t>
    </dgm:pt>
    <dgm:pt modelId="{212336C7-6868-455D-BAF2-8CDB53FC3A85}" type="parTrans" cxnId="{6478A1D4-BA38-41AE-BD06-697B222DD22B}">
      <dgm:prSet/>
      <dgm:spPr/>
      <dgm:t>
        <a:bodyPr/>
        <a:lstStyle/>
        <a:p>
          <a:endParaRPr lang="de-DE"/>
        </a:p>
      </dgm:t>
    </dgm:pt>
    <dgm:pt modelId="{C69AF92D-AC70-4C64-A65F-733149E9391F}" type="sibTrans" cxnId="{6478A1D4-BA38-41AE-BD06-697B222DD22B}">
      <dgm:prSet/>
      <dgm:spPr/>
      <dgm:t>
        <a:bodyPr/>
        <a:lstStyle/>
        <a:p>
          <a:endParaRPr lang="de-DE"/>
        </a:p>
      </dgm:t>
    </dgm:pt>
    <dgm:pt modelId="{65CA100A-6545-4F70-8EA3-03E211AE8DE6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Zum Andocken bewegen</a:t>
          </a:r>
        </a:p>
      </dgm:t>
    </dgm:pt>
    <dgm:pt modelId="{DEFE0149-22E0-49B0-9E8C-25A3AEF37E3D}" type="parTrans" cxnId="{E5086407-58D9-4D86-B522-FDE70B23F81C}">
      <dgm:prSet/>
      <dgm:spPr/>
      <dgm:t>
        <a:bodyPr/>
        <a:lstStyle/>
        <a:p>
          <a:endParaRPr lang="de-DE"/>
        </a:p>
      </dgm:t>
    </dgm:pt>
    <dgm:pt modelId="{24238EEE-74F1-44A5-93AF-D4A246DA73C5}" type="sibTrans" cxnId="{E5086407-58D9-4D86-B522-FDE70B23F81C}">
      <dgm:prSet/>
      <dgm:spPr/>
      <dgm:t>
        <a:bodyPr/>
        <a:lstStyle/>
        <a:p>
          <a:endParaRPr lang="de-DE"/>
        </a:p>
      </dgm:t>
    </dgm:pt>
    <dgm:pt modelId="{6144B4A4-5C7D-4FA7-A0FC-EA158E142D66}" type="pres">
      <dgm:prSet presAssocID="{A362C48D-B9F9-4191-8C80-5E4FEDA78397}" presName="Name0" presStyleCnt="0">
        <dgm:presLayoutVars>
          <dgm:dir/>
          <dgm:resizeHandles val="exact"/>
        </dgm:presLayoutVars>
      </dgm:prSet>
      <dgm:spPr/>
    </dgm:pt>
    <dgm:pt modelId="{ABC2F036-703A-4B18-B7F0-46406A83C0F2}" type="pres">
      <dgm:prSet presAssocID="{2F21D440-5DA4-4899-827E-DAFDE73F3D75}" presName="node" presStyleLbl="node1" presStyleIdx="0" presStyleCnt="7" custScaleX="132814">
        <dgm:presLayoutVars>
          <dgm:bulletEnabled val="1"/>
        </dgm:presLayoutVars>
      </dgm:prSet>
      <dgm:spPr/>
    </dgm:pt>
    <dgm:pt modelId="{0BAF5359-F5A8-4F63-B346-25BC82DCE0DC}" type="pres">
      <dgm:prSet presAssocID="{AB1FD3EB-244F-40DB-99A6-C8F9A356AFE5}" presName="sibTrans" presStyleLbl="sibTrans2D1" presStyleIdx="0" presStyleCnt="6"/>
      <dgm:spPr/>
    </dgm:pt>
    <dgm:pt modelId="{6C142587-B649-4857-9683-D42FC7674766}" type="pres">
      <dgm:prSet presAssocID="{AB1FD3EB-244F-40DB-99A6-C8F9A356AFE5}" presName="connectorText" presStyleLbl="sibTrans2D1" presStyleIdx="0" presStyleCnt="6"/>
      <dgm:spPr/>
    </dgm:pt>
    <dgm:pt modelId="{F62BECA3-2052-45CF-9805-6D8F3A8A35F4}" type="pres">
      <dgm:prSet presAssocID="{4D7D689E-4E22-433E-92CD-9F6A494E3154}" presName="node" presStyleLbl="node1" presStyleIdx="1" presStyleCnt="7" custScaleX="135788">
        <dgm:presLayoutVars>
          <dgm:bulletEnabled val="1"/>
        </dgm:presLayoutVars>
      </dgm:prSet>
      <dgm:spPr/>
    </dgm:pt>
    <dgm:pt modelId="{29DD8CD2-B5A2-4175-8147-BFE102CCEED5}" type="pres">
      <dgm:prSet presAssocID="{EC5BCCB5-D9C0-4CB9-A5E2-267B42CBDCF0}" presName="sibTrans" presStyleLbl="sibTrans2D1" presStyleIdx="1" presStyleCnt="6"/>
      <dgm:spPr/>
    </dgm:pt>
    <dgm:pt modelId="{42354100-8018-430C-B12C-524C6DD2F06A}" type="pres">
      <dgm:prSet presAssocID="{EC5BCCB5-D9C0-4CB9-A5E2-267B42CBDCF0}" presName="connectorText" presStyleLbl="sibTrans2D1" presStyleIdx="1" presStyleCnt="6"/>
      <dgm:spPr/>
    </dgm:pt>
    <dgm:pt modelId="{2BFD7690-EFAA-48D9-8287-9B150C3E41FB}" type="pres">
      <dgm:prSet presAssocID="{4D6F83B6-594A-448B-AA5C-717D08F34851}" presName="node" presStyleLbl="node1" presStyleIdx="2" presStyleCnt="7" custScaleX="144752">
        <dgm:presLayoutVars>
          <dgm:bulletEnabled val="1"/>
        </dgm:presLayoutVars>
      </dgm:prSet>
      <dgm:spPr/>
    </dgm:pt>
    <dgm:pt modelId="{66C60440-F6B4-497B-B087-B78A4116E0C4}" type="pres">
      <dgm:prSet presAssocID="{9858DE3D-28C5-4EE1-8A67-FEDFF2BC3EF0}" presName="sibTrans" presStyleLbl="sibTrans2D1" presStyleIdx="2" presStyleCnt="6"/>
      <dgm:spPr/>
    </dgm:pt>
    <dgm:pt modelId="{45BBD5AA-528C-44D1-A6C5-289650329233}" type="pres">
      <dgm:prSet presAssocID="{9858DE3D-28C5-4EE1-8A67-FEDFF2BC3EF0}" presName="connectorText" presStyleLbl="sibTrans2D1" presStyleIdx="2" presStyleCnt="6"/>
      <dgm:spPr/>
    </dgm:pt>
    <dgm:pt modelId="{3B61874F-C87F-43F5-9A71-399746B169AA}" type="pres">
      <dgm:prSet presAssocID="{8DAB0F4E-3893-438D-86B2-95734866E155}" presName="node" presStyleLbl="node1" presStyleIdx="3" presStyleCnt="7" custScaleX="126022">
        <dgm:presLayoutVars>
          <dgm:bulletEnabled val="1"/>
        </dgm:presLayoutVars>
      </dgm:prSet>
      <dgm:spPr/>
    </dgm:pt>
    <dgm:pt modelId="{F379A3E6-B832-42FF-B6D2-2090FEEACAAE}" type="pres">
      <dgm:prSet presAssocID="{4568D691-7887-4423-B868-509B28B2C6DD}" presName="sibTrans" presStyleLbl="sibTrans2D1" presStyleIdx="3" presStyleCnt="6"/>
      <dgm:spPr/>
    </dgm:pt>
    <dgm:pt modelId="{7F00B891-BFD6-42AC-9813-1FF4AF52142F}" type="pres">
      <dgm:prSet presAssocID="{4568D691-7887-4423-B868-509B28B2C6DD}" presName="connectorText" presStyleLbl="sibTrans2D1" presStyleIdx="3" presStyleCnt="6"/>
      <dgm:spPr/>
    </dgm:pt>
    <dgm:pt modelId="{8B9DC39C-7B2C-4426-B868-E2EE305F1CC6}" type="pres">
      <dgm:prSet presAssocID="{77957E4F-C753-494D-9EBB-72CADBDD8682}" presName="node" presStyleLbl="node1" presStyleIdx="4" presStyleCnt="7">
        <dgm:presLayoutVars>
          <dgm:bulletEnabled val="1"/>
        </dgm:presLayoutVars>
      </dgm:prSet>
      <dgm:spPr/>
    </dgm:pt>
    <dgm:pt modelId="{4E0E1FDA-8083-4E49-BCED-53FED3CE20D3}" type="pres">
      <dgm:prSet presAssocID="{1968557C-6C6C-453E-9A75-68FA9C736C1D}" presName="sibTrans" presStyleLbl="sibTrans2D1" presStyleIdx="4" presStyleCnt="6"/>
      <dgm:spPr/>
    </dgm:pt>
    <dgm:pt modelId="{0200F1BC-54C9-4167-A0F7-D9C7BCB1212D}" type="pres">
      <dgm:prSet presAssocID="{1968557C-6C6C-453E-9A75-68FA9C736C1D}" presName="connectorText" presStyleLbl="sibTrans2D1" presStyleIdx="4" presStyleCnt="6"/>
      <dgm:spPr/>
    </dgm:pt>
    <dgm:pt modelId="{56FAFC3B-5A3D-40E9-8783-3FD7B26A28D1}" type="pres">
      <dgm:prSet presAssocID="{1A75C099-6039-4014-A5B3-A03D2509217A}" presName="node" presStyleLbl="node1" presStyleIdx="5" presStyleCnt="7">
        <dgm:presLayoutVars>
          <dgm:bulletEnabled val="1"/>
        </dgm:presLayoutVars>
      </dgm:prSet>
      <dgm:spPr/>
    </dgm:pt>
    <dgm:pt modelId="{6F618DE0-973E-4EB0-80A8-BCBB99B3C38F}" type="pres">
      <dgm:prSet presAssocID="{A79A7271-FAEC-46E1-98F0-EBCBC5092D0B}" presName="sibTrans" presStyleLbl="sibTrans2D1" presStyleIdx="5" presStyleCnt="6"/>
      <dgm:spPr/>
    </dgm:pt>
    <dgm:pt modelId="{01C7E292-26B0-4A0B-A70C-FD0A03F8E668}" type="pres">
      <dgm:prSet presAssocID="{A79A7271-FAEC-46E1-98F0-EBCBC5092D0B}" presName="connectorText" presStyleLbl="sibTrans2D1" presStyleIdx="5" presStyleCnt="6"/>
      <dgm:spPr/>
    </dgm:pt>
    <dgm:pt modelId="{CB9B16A0-9328-465F-BF04-D023509C0B1F}" type="pres">
      <dgm:prSet presAssocID="{E3B46000-8D9D-48CA-B6DC-DF8E3B00615A}" presName="node" presStyleLbl="node1" presStyleIdx="6" presStyleCnt="7">
        <dgm:presLayoutVars>
          <dgm:bulletEnabled val="1"/>
        </dgm:presLayoutVars>
      </dgm:prSet>
      <dgm:spPr/>
    </dgm:pt>
  </dgm:ptLst>
  <dgm:cxnLst>
    <dgm:cxn modelId="{CF95FA00-1281-4D53-B7F6-22FE0FD8C52D}" type="presOf" srcId="{AB1FD3EB-244F-40DB-99A6-C8F9A356AFE5}" destId="{0BAF5359-F5A8-4F63-B346-25BC82DCE0DC}" srcOrd="0" destOrd="0" presId="urn:microsoft.com/office/officeart/2005/8/layout/process1"/>
    <dgm:cxn modelId="{3B996B02-E73C-486F-BE9C-17861CB74A06}" srcId="{4D7D689E-4E22-433E-92CD-9F6A494E3154}" destId="{03DBFE1B-FD0E-409F-A661-8F8EC021EB5A}" srcOrd="0" destOrd="0" parTransId="{F8955455-FF20-4F05-8D8D-CB3997149252}" sibTransId="{3EE248D9-FA15-4A2E-9405-A154758E5431}"/>
    <dgm:cxn modelId="{E5086407-58D9-4D86-B522-FDE70B23F81C}" srcId="{8DAB0F4E-3893-438D-86B2-95734866E155}" destId="{65CA100A-6545-4F70-8EA3-03E211AE8DE6}" srcOrd="0" destOrd="0" parTransId="{DEFE0149-22E0-49B0-9E8C-25A3AEF37E3D}" sibTransId="{24238EEE-74F1-44A5-93AF-D4A246DA73C5}"/>
    <dgm:cxn modelId="{D944F408-532B-4A0B-B7F1-3365CF9B6EAA}" type="presOf" srcId="{163BAD71-4BAD-41B9-9166-5CBD00DD663C}" destId="{2BFD7690-EFAA-48D9-8287-9B150C3E41FB}" srcOrd="0" destOrd="1" presId="urn:microsoft.com/office/officeart/2005/8/layout/process1"/>
    <dgm:cxn modelId="{ECC4DA0E-015C-4F09-A454-A2A5B3139246}" type="presOf" srcId="{C1EE2E91-BBEA-44E2-8659-1BFC8DE5C8BF}" destId="{8B9DC39C-7B2C-4426-B868-E2EE305F1CC6}" srcOrd="0" destOrd="1" presId="urn:microsoft.com/office/officeart/2005/8/layout/process1"/>
    <dgm:cxn modelId="{341FD612-2787-4781-B9B2-F8DB5A4F25E3}" srcId="{A362C48D-B9F9-4191-8C80-5E4FEDA78397}" destId="{1A75C099-6039-4014-A5B3-A03D2509217A}" srcOrd="5" destOrd="0" parTransId="{46847A42-4D7A-422D-B1D3-B14729E2F00C}" sibTransId="{A79A7271-FAEC-46E1-98F0-EBCBC5092D0B}"/>
    <dgm:cxn modelId="{7286F512-B585-4DCF-9B4C-36A25239A332}" srcId="{A362C48D-B9F9-4191-8C80-5E4FEDA78397}" destId="{4D6F83B6-594A-448B-AA5C-717D08F34851}" srcOrd="2" destOrd="0" parTransId="{845BAF76-2D1B-48F2-AF31-BB06BC50A99E}" sibTransId="{9858DE3D-28C5-4EE1-8A67-FEDFF2BC3EF0}"/>
    <dgm:cxn modelId="{13B7D11B-D207-45D1-B967-289FE2FBDE74}" type="presOf" srcId="{51B703EE-0B4E-4C98-9DE0-3A6A97F52703}" destId="{ABC2F036-703A-4B18-B7F0-46406A83C0F2}" srcOrd="0" destOrd="3" presId="urn:microsoft.com/office/officeart/2005/8/layout/process1"/>
    <dgm:cxn modelId="{5334CC1D-9709-4128-9409-1F2CE63B4D15}" type="presOf" srcId="{8DAB0F4E-3893-438D-86B2-95734866E155}" destId="{3B61874F-C87F-43F5-9A71-399746B169AA}" srcOrd="0" destOrd="0" presId="urn:microsoft.com/office/officeart/2005/8/layout/process1"/>
    <dgm:cxn modelId="{41917C1F-377C-4CBF-98AE-00F3EFE4CAE4}" type="presOf" srcId="{A362C48D-B9F9-4191-8C80-5E4FEDA78397}" destId="{6144B4A4-5C7D-4FA7-A0FC-EA158E142D66}" srcOrd="0" destOrd="0" presId="urn:microsoft.com/office/officeart/2005/8/layout/process1"/>
    <dgm:cxn modelId="{42D3A625-365E-4026-B6ED-35E85FECABF9}" type="presOf" srcId="{E3B46000-8D9D-48CA-B6DC-DF8E3B00615A}" destId="{CB9B16A0-9328-465F-BF04-D023509C0B1F}" srcOrd="0" destOrd="0" presId="urn:microsoft.com/office/officeart/2005/8/layout/process1"/>
    <dgm:cxn modelId="{75FA5C27-64FF-40C1-B891-09A3550EDB2D}" type="presOf" srcId="{59DCA7BD-6EFB-4AC4-96E6-233DD96CFFC3}" destId="{F62BECA3-2052-45CF-9805-6D8F3A8A35F4}" srcOrd="0" destOrd="2" presId="urn:microsoft.com/office/officeart/2005/8/layout/process1"/>
    <dgm:cxn modelId="{EEEFEA27-D399-4B06-808F-55030B393312}" type="presOf" srcId="{1A75C099-6039-4014-A5B3-A03D2509217A}" destId="{56FAFC3B-5A3D-40E9-8783-3FD7B26A28D1}" srcOrd="0" destOrd="0" presId="urn:microsoft.com/office/officeart/2005/8/layout/process1"/>
    <dgm:cxn modelId="{8E63152F-161A-4E70-B633-1874B0E0E0A5}" type="presOf" srcId="{707137E3-A9C3-437C-ACAE-E857E4DD85A1}" destId="{ABC2F036-703A-4B18-B7F0-46406A83C0F2}" srcOrd="0" destOrd="2" presId="urn:microsoft.com/office/officeart/2005/8/layout/process1"/>
    <dgm:cxn modelId="{5C46EA3C-14A0-4BA8-9239-0D2CFF2C6D9F}" srcId="{2F21D440-5DA4-4899-827E-DAFDE73F3D75}" destId="{707137E3-A9C3-437C-ACAE-E857E4DD85A1}" srcOrd="1" destOrd="0" parTransId="{D9B3C1F0-38F6-4BED-A52A-98E5A6204E86}" sibTransId="{971F1418-6605-4896-85E5-12AC3D4BBB99}"/>
    <dgm:cxn modelId="{1DC51E3D-0603-456A-B18A-49E4196D9096}" type="presOf" srcId="{4568D691-7887-4423-B868-509B28B2C6DD}" destId="{F379A3E6-B832-42FF-B6D2-2090FEEACAAE}" srcOrd="0" destOrd="0" presId="urn:microsoft.com/office/officeart/2005/8/layout/process1"/>
    <dgm:cxn modelId="{5FC8803D-FD0C-4B98-9732-D1E83D92B420}" srcId="{A362C48D-B9F9-4191-8C80-5E4FEDA78397}" destId="{8DAB0F4E-3893-438D-86B2-95734866E155}" srcOrd="3" destOrd="0" parTransId="{3A514B75-47CA-4F21-9AB2-E499D02DF510}" sibTransId="{4568D691-7887-4423-B868-509B28B2C6DD}"/>
    <dgm:cxn modelId="{0A6ACC5C-788E-4C1B-8FA1-B627E2C04425}" type="presOf" srcId="{9858DE3D-28C5-4EE1-8A67-FEDFF2BC3EF0}" destId="{45BBD5AA-528C-44D1-A6C5-289650329233}" srcOrd="1" destOrd="0" presId="urn:microsoft.com/office/officeart/2005/8/layout/process1"/>
    <dgm:cxn modelId="{AD978B5E-FED6-4A3F-89BC-ADCAF7956A68}" srcId="{77957E4F-C753-494D-9EBB-72CADBDD8682}" destId="{9D1D438C-4B22-4DC0-85D6-518E183DF183}" srcOrd="1" destOrd="0" parTransId="{B6EB72E2-6394-445E-8143-FC5B084D6CDF}" sibTransId="{0B8CD78E-F672-4440-9613-E7D6F62D1BBA}"/>
    <dgm:cxn modelId="{4506375F-DBAA-4356-AA40-D287504F4D98}" srcId="{A362C48D-B9F9-4191-8C80-5E4FEDA78397}" destId="{77957E4F-C753-494D-9EBB-72CADBDD8682}" srcOrd="4" destOrd="0" parTransId="{0DF9E37C-3A0E-4B11-B7B8-B8140993B8CB}" sibTransId="{1968557C-6C6C-453E-9A75-68FA9C736C1D}"/>
    <dgm:cxn modelId="{0C180664-906F-4533-8D68-BF8068735614}" srcId="{2F21D440-5DA4-4899-827E-DAFDE73F3D75}" destId="{6D28180D-6040-4099-BEC6-E89FA638D3D1}" srcOrd="0" destOrd="0" parTransId="{E0B7B27B-678C-4D63-9E5E-6CB016E65BE8}" sibTransId="{635FFBEF-E24C-4B45-8084-9C8295DA5D12}"/>
    <dgm:cxn modelId="{31D9AF48-D77C-4E4C-90FD-2ACC17CADAC2}" type="presOf" srcId="{A79A7271-FAEC-46E1-98F0-EBCBC5092D0B}" destId="{6F618DE0-973E-4EB0-80A8-BCBB99B3C38F}" srcOrd="0" destOrd="0" presId="urn:microsoft.com/office/officeart/2005/8/layout/process1"/>
    <dgm:cxn modelId="{680E6549-4A0E-429F-B896-94D65E1F697E}" type="presOf" srcId="{4568D691-7887-4423-B868-509B28B2C6DD}" destId="{7F00B891-BFD6-42AC-9813-1FF4AF52142F}" srcOrd="1" destOrd="0" presId="urn:microsoft.com/office/officeart/2005/8/layout/process1"/>
    <dgm:cxn modelId="{CE33BB4A-B610-468B-AFB9-E32F842595D5}" type="presOf" srcId="{6D28180D-6040-4099-BEC6-E89FA638D3D1}" destId="{ABC2F036-703A-4B18-B7F0-46406A83C0F2}" srcOrd="0" destOrd="1" presId="urn:microsoft.com/office/officeart/2005/8/layout/process1"/>
    <dgm:cxn modelId="{FEA03E4B-4784-4BDC-8867-EB09F60A9C68}" type="presOf" srcId="{2F21D440-5DA4-4899-827E-DAFDE73F3D75}" destId="{ABC2F036-703A-4B18-B7F0-46406A83C0F2}" srcOrd="0" destOrd="0" presId="urn:microsoft.com/office/officeart/2005/8/layout/process1"/>
    <dgm:cxn modelId="{216FDA6E-3E1D-4EF5-8F9F-F4CEFE2B8A9F}" type="presOf" srcId="{F1DE8E7B-CF03-4A53-8EAB-3EDD287A094D}" destId="{F62BECA3-2052-45CF-9805-6D8F3A8A35F4}" srcOrd="0" destOrd="3" presId="urn:microsoft.com/office/officeart/2005/8/layout/process1"/>
    <dgm:cxn modelId="{C2706373-CFA9-4263-AACF-F05D685097AC}" srcId="{E3B46000-8D9D-48CA-B6DC-DF8E3B00615A}" destId="{53E92C1C-D8B5-4840-B287-19BFAF6581CF}" srcOrd="0" destOrd="0" parTransId="{1A3C1DA9-C1F9-4699-9FDA-9C995B8DAD24}" sibTransId="{D23A8796-C5B4-4342-8B46-25D58D9F4E21}"/>
    <dgm:cxn modelId="{44184054-5089-420C-BFC1-3DAC5ADD8AF8}" type="presOf" srcId="{4D7D689E-4E22-433E-92CD-9F6A494E3154}" destId="{F62BECA3-2052-45CF-9805-6D8F3A8A35F4}" srcOrd="0" destOrd="0" presId="urn:microsoft.com/office/officeart/2005/8/layout/process1"/>
    <dgm:cxn modelId="{DA1A075A-15CF-429C-9644-497DC35C834E}" srcId="{A362C48D-B9F9-4191-8C80-5E4FEDA78397}" destId="{4D7D689E-4E22-433E-92CD-9F6A494E3154}" srcOrd="1" destOrd="0" parTransId="{195FC8BA-C21F-4209-A13F-7FC60DC38026}" sibTransId="{EC5BCCB5-D9C0-4CB9-A5E2-267B42CBDCF0}"/>
    <dgm:cxn modelId="{8EBAA55A-CA5B-4791-8CC3-0D3AC37F842A}" srcId="{2F21D440-5DA4-4899-827E-DAFDE73F3D75}" destId="{51B703EE-0B4E-4C98-9DE0-3A6A97F52703}" srcOrd="2" destOrd="0" parTransId="{5A707CF0-DBAF-4F59-B2DC-7083D6A58CED}" sibTransId="{5F55B5EB-D7E8-4643-8DB9-E1D41ED8E9B0}"/>
    <dgm:cxn modelId="{0AFEC180-C095-4696-BE68-66A23AE70D5A}" type="presOf" srcId="{EE49CE6A-667B-4526-B5E0-2418FB945D6E}" destId="{56FAFC3B-5A3D-40E9-8783-3FD7B26A28D1}" srcOrd="0" destOrd="2" presId="urn:microsoft.com/office/officeart/2005/8/layout/process1"/>
    <dgm:cxn modelId="{6E676F86-BED5-475F-9106-C992B501B2D2}" type="presOf" srcId="{EC5BCCB5-D9C0-4CB9-A5E2-267B42CBDCF0}" destId="{42354100-8018-430C-B12C-524C6DD2F06A}" srcOrd="1" destOrd="0" presId="urn:microsoft.com/office/officeart/2005/8/layout/process1"/>
    <dgm:cxn modelId="{26758788-C2E1-4564-BD27-B47F46564FFA}" srcId="{4D7D689E-4E22-433E-92CD-9F6A494E3154}" destId="{F1DE8E7B-CF03-4A53-8EAB-3EDD287A094D}" srcOrd="2" destOrd="0" parTransId="{CB787A15-E47B-4EC1-B51F-25016F057531}" sibTransId="{FC5396F4-65E9-48EC-B139-2442349B2B54}"/>
    <dgm:cxn modelId="{7B1BB389-5332-4CF5-9C73-9579016F6286}" type="presOf" srcId="{EA83A197-95B3-477F-8E15-91898205571A}" destId="{CB9B16A0-9328-465F-BF04-D023509C0B1F}" srcOrd="0" destOrd="2" presId="urn:microsoft.com/office/officeart/2005/8/layout/process1"/>
    <dgm:cxn modelId="{B797B18F-15EA-4EB4-8828-AAE718B3FD63}" type="presOf" srcId="{F494AB4F-4C41-4D6D-8C9D-98F016919B9D}" destId="{56FAFC3B-5A3D-40E9-8783-3FD7B26A28D1}" srcOrd="0" destOrd="1" presId="urn:microsoft.com/office/officeart/2005/8/layout/process1"/>
    <dgm:cxn modelId="{86650C91-B704-40D1-B57B-90D79CD12011}" type="presOf" srcId="{1968557C-6C6C-453E-9A75-68FA9C736C1D}" destId="{0200F1BC-54C9-4167-A0F7-D9C7BCB1212D}" srcOrd="1" destOrd="0" presId="urn:microsoft.com/office/officeart/2005/8/layout/process1"/>
    <dgm:cxn modelId="{85A34591-4188-4531-BB7F-841E874C606A}" srcId="{4D7D689E-4E22-433E-92CD-9F6A494E3154}" destId="{104DD65D-7827-43FB-A234-742872ED6E24}" srcOrd="3" destOrd="0" parTransId="{A65B9263-D6DC-4F2B-9200-122D2F98184D}" sibTransId="{5665CBCE-AE78-4399-940B-32AC454B2762}"/>
    <dgm:cxn modelId="{B73AC796-E47B-483F-BAFD-C4211A22DA3B}" type="presOf" srcId="{104DD65D-7827-43FB-A234-742872ED6E24}" destId="{F62BECA3-2052-45CF-9805-6D8F3A8A35F4}" srcOrd="0" destOrd="4" presId="urn:microsoft.com/office/officeart/2005/8/layout/process1"/>
    <dgm:cxn modelId="{A631B898-C43F-46F3-AF29-298A3C9D1D9A}" srcId="{4D6F83B6-594A-448B-AA5C-717D08F34851}" destId="{163BAD71-4BAD-41B9-9166-5CBD00DD663C}" srcOrd="0" destOrd="0" parTransId="{6B3C02B4-B4BA-4017-AE3B-F0504C3DEA4B}" sibTransId="{ABA9EF47-94FE-434B-B93A-41DE2B1006C2}"/>
    <dgm:cxn modelId="{7CCBD999-1BFD-4B24-BEB4-CE2251252F93}" type="presOf" srcId="{4D6F83B6-594A-448B-AA5C-717D08F34851}" destId="{2BFD7690-EFAA-48D9-8287-9B150C3E41FB}" srcOrd="0" destOrd="0" presId="urn:microsoft.com/office/officeart/2005/8/layout/process1"/>
    <dgm:cxn modelId="{8F1EC49B-7D74-4750-88FD-677BC52B524C}" type="presOf" srcId="{AB1FD3EB-244F-40DB-99A6-C8F9A356AFE5}" destId="{6C142587-B649-4857-9683-D42FC7674766}" srcOrd="1" destOrd="0" presId="urn:microsoft.com/office/officeart/2005/8/layout/process1"/>
    <dgm:cxn modelId="{923A60A1-4514-4620-B335-93D6675E0539}" type="presOf" srcId="{9D1D438C-4B22-4DC0-85D6-518E183DF183}" destId="{8B9DC39C-7B2C-4426-B868-E2EE305F1CC6}" srcOrd="0" destOrd="2" presId="urn:microsoft.com/office/officeart/2005/8/layout/process1"/>
    <dgm:cxn modelId="{234E64A8-84F8-4271-B6DF-ADBF13ED82D2}" type="presOf" srcId="{03DBFE1B-FD0E-409F-A661-8F8EC021EB5A}" destId="{F62BECA3-2052-45CF-9805-6D8F3A8A35F4}" srcOrd="0" destOrd="1" presId="urn:microsoft.com/office/officeart/2005/8/layout/process1"/>
    <dgm:cxn modelId="{BEBDFAAA-68E5-4A73-80D1-B15B8D5B7EE5}" type="presOf" srcId="{1968557C-6C6C-453E-9A75-68FA9C736C1D}" destId="{4E0E1FDA-8083-4E49-BCED-53FED3CE20D3}" srcOrd="0" destOrd="0" presId="urn:microsoft.com/office/officeart/2005/8/layout/process1"/>
    <dgm:cxn modelId="{2F4BD7B1-9504-43C3-9974-9AAD06CA93B2}" srcId="{1A75C099-6039-4014-A5B3-A03D2509217A}" destId="{F494AB4F-4C41-4D6D-8C9D-98F016919B9D}" srcOrd="0" destOrd="0" parTransId="{F5120C3D-61A0-4EFC-81FE-095BCE6FAF32}" sibTransId="{C8815042-C913-4984-B902-06382AE83B19}"/>
    <dgm:cxn modelId="{DEE878B7-D2C3-4E0B-BD5D-80E5A76BED36}" type="presOf" srcId="{65CA100A-6545-4F70-8EA3-03E211AE8DE6}" destId="{3B61874F-C87F-43F5-9A71-399746B169AA}" srcOrd="0" destOrd="1" presId="urn:microsoft.com/office/officeart/2005/8/layout/process1"/>
    <dgm:cxn modelId="{54B2B3BE-C607-4694-A682-250AD72778BF}" type="presOf" srcId="{A79A7271-FAEC-46E1-98F0-EBCBC5092D0B}" destId="{01C7E292-26B0-4A0B-A70C-FD0A03F8E668}" srcOrd="1" destOrd="0" presId="urn:microsoft.com/office/officeart/2005/8/layout/process1"/>
    <dgm:cxn modelId="{4071CFD0-2354-40DD-941B-5CBD99EB2F91}" srcId="{4D7D689E-4E22-433E-92CD-9F6A494E3154}" destId="{59DCA7BD-6EFB-4AC4-96E6-233DD96CFFC3}" srcOrd="1" destOrd="0" parTransId="{C3CD3C29-1FE6-45C7-984D-EA11E1C7F5B5}" sibTransId="{744CF09D-1E80-4A4D-8762-B3DD455A30B1}"/>
    <dgm:cxn modelId="{CF0AD8D0-13BD-4C62-8583-B26671573249}" type="presOf" srcId="{77957E4F-C753-494D-9EBB-72CADBDD8682}" destId="{8B9DC39C-7B2C-4426-B868-E2EE305F1CC6}" srcOrd="0" destOrd="0" presId="urn:microsoft.com/office/officeart/2005/8/layout/process1"/>
    <dgm:cxn modelId="{E2E369D2-6C0D-406D-A45B-B909DA2B8E46}" type="presOf" srcId="{53E92C1C-D8B5-4840-B287-19BFAF6581CF}" destId="{CB9B16A0-9328-465F-BF04-D023509C0B1F}" srcOrd="0" destOrd="1" presId="urn:microsoft.com/office/officeart/2005/8/layout/process1"/>
    <dgm:cxn modelId="{98FDFED2-EED9-44A5-B10E-268C185C00EA}" type="presOf" srcId="{9858DE3D-28C5-4EE1-8A67-FEDFF2BC3EF0}" destId="{66C60440-F6B4-497B-B087-B78A4116E0C4}" srcOrd="0" destOrd="0" presId="urn:microsoft.com/office/officeart/2005/8/layout/process1"/>
    <dgm:cxn modelId="{6478A1D4-BA38-41AE-BD06-697B222DD22B}" srcId="{1A75C099-6039-4014-A5B3-A03D2509217A}" destId="{EE49CE6A-667B-4526-B5E0-2418FB945D6E}" srcOrd="1" destOrd="0" parTransId="{212336C7-6868-455D-BAF2-8CDB53FC3A85}" sibTransId="{C69AF92D-AC70-4C64-A65F-733149E9391F}"/>
    <dgm:cxn modelId="{1BA8B6D8-E0A0-4F28-BC16-0CA21792A156}" srcId="{E3B46000-8D9D-48CA-B6DC-DF8E3B00615A}" destId="{EA83A197-95B3-477F-8E15-91898205571A}" srcOrd="1" destOrd="0" parTransId="{2BEF019D-3C83-418A-934C-022A1B7223B7}" sibTransId="{26A94992-B0F4-448E-ADFF-70764BD54C6B}"/>
    <dgm:cxn modelId="{39161FD9-BC87-44D7-878F-46A1D1EC1303}" srcId="{A362C48D-B9F9-4191-8C80-5E4FEDA78397}" destId="{E3B46000-8D9D-48CA-B6DC-DF8E3B00615A}" srcOrd="6" destOrd="0" parTransId="{F5EF1A9A-A7F5-4C61-B92C-9D9E5A4DBDEC}" sibTransId="{65629664-F9FD-4C12-AF2E-58C4D3E1FF90}"/>
    <dgm:cxn modelId="{52226ADA-A03A-4F9A-95EA-8673534FE1C4}" srcId="{77957E4F-C753-494D-9EBB-72CADBDD8682}" destId="{C1EE2E91-BBEA-44E2-8659-1BFC8DE5C8BF}" srcOrd="0" destOrd="0" parTransId="{981DB82A-7B97-496E-831B-3C52819968B6}" sibTransId="{DE4E2E55-B198-4243-A93D-B70F57AED227}"/>
    <dgm:cxn modelId="{118A63DF-C27F-4629-8C46-583578003604}" type="presOf" srcId="{EC5BCCB5-D9C0-4CB9-A5E2-267B42CBDCF0}" destId="{29DD8CD2-B5A2-4175-8147-BFE102CCEED5}" srcOrd="0" destOrd="0" presId="urn:microsoft.com/office/officeart/2005/8/layout/process1"/>
    <dgm:cxn modelId="{FA718AE6-BA0A-47FC-9F6C-18BB0B184BC5}" srcId="{A362C48D-B9F9-4191-8C80-5E4FEDA78397}" destId="{2F21D440-5DA4-4899-827E-DAFDE73F3D75}" srcOrd="0" destOrd="0" parTransId="{DBBD923E-8C3C-46F7-BC9D-9914F756EA49}" sibTransId="{AB1FD3EB-244F-40DB-99A6-C8F9A356AFE5}"/>
    <dgm:cxn modelId="{92EAC638-29C6-4AFB-85F9-E168B85BECBE}" type="presParOf" srcId="{6144B4A4-5C7D-4FA7-A0FC-EA158E142D66}" destId="{ABC2F036-703A-4B18-B7F0-46406A83C0F2}" srcOrd="0" destOrd="0" presId="urn:microsoft.com/office/officeart/2005/8/layout/process1"/>
    <dgm:cxn modelId="{1339F14B-116C-4642-9BB9-DDCD62D05EFF}" type="presParOf" srcId="{6144B4A4-5C7D-4FA7-A0FC-EA158E142D66}" destId="{0BAF5359-F5A8-4F63-B346-25BC82DCE0DC}" srcOrd="1" destOrd="0" presId="urn:microsoft.com/office/officeart/2005/8/layout/process1"/>
    <dgm:cxn modelId="{CA9AF86F-6299-4E5F-A775-D8509D438CA0}" type="presParOf" srcId="{0BAF5359-F5A8-4F63-B346-25BC82DCE0DC}" destId="{6C142587-B649-4857-9683-D42FC7674766}" srcOrd="0" destOrd="0" presId="urn:microsoft.com/office/officeart/2005/8/layout/process1"/>
    <dgm:cxn modelId="{30677A7D-957F-4E6B-97E6-68966603C1E8}" type="presParOf" srcId="{6144B4A4-5C7D-4FA7-A0FC-EA158E142D66}" destId="{F62BECA3-2052-45CF-9805-6D8F3A8A35F4}" srcOrd="2" destOrd="0" presId="urn:microsoft.com/office/officeart/2005/8/layout/process1"/>
    <dgm:cxn modelId="{BA271F41-BA6E-43C8-B2D5-557EA0162209}" type="presParOf" srcId="{6144B4A4-5C7D-4FA7-A0FC-EA158E142D66}" destId="{29DD8CD2-B5A2-4175-8147-BFE102CCEED5}" srcOrd="3" destOrd="0" presId="urn:microsoft.com/office/officeart/2005/8/layout/process1"/>
    <dgm:cxn modelId="{963B0508-54A5-4168-8CAC-079387B79315}" type="presParOf" srcId="{29DD8CD2-B5A2-4175-8147-BFE102CCEED5}" destId="{42354100-8018-430C-B12C-524C6DD2F06A}" srcOrd="0" destOrd="0" presId="urn:microsoft.com/office/officeart/2005/8/layout/process1"/>
    <dgm:cxn modelId="{3CB2C460-889A-4E36-93FA-6199B376FAA1}" type="presParOf" srcId="{6144B4A4-5C7D-4FA7-A0FC-EA158E142D66}" destId="{2BFD7690-EFAA-48D9-8287-9B150C3E41FB}" srcOrd="4" destOrd="0" presId="urn:microsoft.com/office/officeart/2005/8/layout/process1"/>
    <dgm:cxn modelId="{C4E3CC95-23C4-4A90-8FC1-015622D2400A}" type="presParOf" srcId="{6144B4A4-5C7D-4FA7-A0FC-EA158E142D66}" destId="{66C60440-F6B4-497B-B087-B78A4116E0C4}" srcOrd="5" destOrd="0" presId="urn:microsoft.com/office/officeart/2005/8/layout/process1"/>
    <dgm:cxn modelId="{E8A592BB-C5CF-44B7-A961-36B26B9F0BE6}" type="presParOf" srcId="{66C60440-F6B4-497B-B087-B78A4116E0C4}" destId="{45BBD5AA-528C-44D1-A6C5-289650329233}" srcOrd="0" destOrd="0" presId="urn:microsoft.com/office/officeart/2005/8/layout/process1"/>
    <dgm:cxn modelId="{3FEB1402-C903-45EA-8822-84DB0BF3AEB2}" type="presParOf" srcId="{6144B4A4-5C7D-4FA7-A0FC-EA158E142D66}" destId="{3B61874F-C87F-43F5-9A71-399746B169AA}" srcOrd="6" destOrd="0" presId="urn:microsoft.com/office/officeart/2005/8/layout/process1"/>
    <dgm:cxn modelId="{A4320CA7-7CC8-4471-B5B5-93D3ACD3F155}" type="presParOf" srcId="{6144B4A4-5C7D-4FA7-A0FC-EA158E142D66}" destId="{F379A3E6-B832-42FF-B6D2-2090FEEACAAE}" srcOrd="7" destOrd="0" presId="urn:microsoft.com/office/officeart/2005/8/layout/process1"/>
    <dgm:cxn modelId="{AFB05055-28EE-4AB3-9757-E3CEA946BE03}" type="presParOf" srcId="{F379A3E6-B832-42FF-B6D2-2090FEEACAAE}" destId="{7F00B891-BFD6-42AC-9813-1FF4AF52142F}" srcOrd="0" destOrd="0" presId="urn:microsoft.com/office/officeart/2005/8/layout/process1"/>
    <dgm:cxn modelId="{F7D09F8D-3BD5-4CEA-9DC8-39C92B5D191A}" type="presParOf" srcId="{6144B4A4-5C7D-4FA7-A0FC-EA158E142D66}" destId="{8B9DC39C-7B2C-4426-B868-E2EE305F1CC6}" srcOrd="8" destOrd="0" presId="urn:microsoft.com/office/officeart/2005/8/layout/process1"/>
    <dgm:cxn modelId="{1CB10E07-D873-4AD3-98B4-DE52B57B68FA}" type="presParOf" srcId="{6144B4A4-5C7D-4FA7-A0FC-EA158E142D66}" destId="{4E0E1FDA-8083-4E49-BCED-53FED3CE20D3}" srcOrd="9" destOrd="0" presId="urn:microsoft.com/office/officeart/2005/8/layout/process1"/>
    <dgm:cxn modelId="{336AB593-B55E-4A35-914E-B3BD984C89A0}" type="presParOf" srcId="{4E0E1FDA-8083-4E49-BCED-53FED3CE20D3}" destId="{0200F1BC-54C9-4167-A0F7-D9C7BCB1212D}" srcOrd="0" destOrd="0" presId="urn:microsoft.com/office/officeart/2005/8/layout/process1"/>
    <dgm:cxn modelId="{2536BE5C-3EA8-4E4E-9AB4-577EC9299BE3}" type="presParOf" srcId="{6144B4A4-5C7D-4FA7-A0FC-EA158E142D66}" destId="{56FAFC3B-5A3D-40E9-8783-3FD7B26A28D1}" srcOrd="10" destOrd="0" presId="urn:microsoft.com/office/officeart/2005/8/layout/process1"/>
    <dgm:cxn modelId="{92C37C09-29D4-474F-8779-3B7E0B0E2415}" type="presParOf" srcId="{6144B4A4-5C7D-4FA7-A0FC-EA158E142D66}" destId="{6F618DE0-973E-4EB0-80A8-BCBB99B3C38F}" srcOrd="11" destOrd="0" presId="urn:microsoft.com/office/officeart/2005/8/layout/process1"/>
    <dgm:cxn modelId="{64B7D235-D120-44E3-99FE-C0DD6B06396A}" type="presParOf" srcId="{6F618DE0-973E-4EB0-80A8-BCBB99B3C38F}" destId="{01C7E292-26B0-4A0B-A70C-FD0A03F8E668}" srcOrd="0" destOrd="0" presId="urn:microsoft.com/office/officeart/2005/8/layout/process1"/>
    <dgm:cxn modelId="{9CEDBA1E-EACE-4F6C-B9EC-118C11D6BE94}" type="presParOf" srcId="{6144B4A4-5C7D-4FA7-A0FC-EA158E142D66}" destId="{CB9B16A0-9328-465F-BF04-D023509C0B1F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62C48D-B9F9-4191-8C80-5E4FEDA7839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F21D440-5DA4-4899-827E-DAFDE73F3D75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600" dirty="0"/>
            <a:t>Start</a:t>
          </a:r>
        </a:p>
      </dgm:t>
    </dgm:pt>
    <dgm:pt modelId="{DBBD923E-8C3C-46F7-BC9D-9914F756EA49}" type="parTrans" cxnId="{FA718AE6-BA0A-47FC-9F6C-18BB0B184BC5}">
      <dgm:prSet/>
      <dgm:spPr/>
      <dgm:t>
        <a:bodyPr/>
        <a:lstStyle/>
        <a:p>
          <a:endParaRPr lang="de-DE"/>
        </a:p>
      </dgm:t>
    </dgm:pt>
    <dgm:pt modelId="{AB1FD3EB-244F-40DB-99A6-C8F9A356AFE5}" type="sibTrans" cxnId="{FA718AE6-BA0A-47FC-9F6C-18BB0B184BC5}">
      <dgm:prSet/>
      <dgm:spPr/>
      <dgm:t>
        <a:bodyPr/>
        <a:lstStyle/>
        <a:p>
          <a:endParaRPr lang="de-DE" dirty="0"/>
        </a:p>
      </dgm:t>
    </dgm:pt>
    <dgm:pt modelId="{4D7D689E-4E22-433E-92CD-9F6A494E3154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Suchposition</a:t>
          </a:r>
        </a:p>
      </dgm:t>
    </dgm:pt>
    <dgm:pt modelId="{195FC8BA-C21F-4209-A13F-7FC60DC38026}" type="parTrans" cxnId="{DA1A075A-15CF-429C-9644-497DC35C834E}">
      <dgm:prSet/>
      <dgm:spPr/>
      <dgm:t>
        <a:bodyPr/>
        <a:lstStyle/>
        <a:p>
          <a:endParaRPr lang="de-DE"/>
        </a:p>
      </dgm:t>
    </dgm:pt>
    <dgm:pt modelId="{EC5BCCB5-D9C0-4CB9-A5E2-267B42CBDCF0}" type="sibTrans" cxnId="{DA1A075A-15CF-429C-9644-497DC35C834E}">
      <dgm:prSet/>
      <dgm:spPr/>
      <dgm:t>
        <a:bodyPr/>
        <a:lstStyle/>
        <a:p>
          <a:endParaRPr lang="de-DE" dirty="0"/>
        </a:p>
      </dgm:t>
    </dgm:pt>
    <dgm:pt modelId="{4D6F83B6-594A-448B-AA5C-717D08F3485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Andockposition</a:t>
          </a:r>
        </a:p>
      </dgm:t>
    </dgm:pt>
    <dgm:pt modelId="{845BAF76-2D1B-48F2-AF31-BB06BC50A99E}" type="parTrans" cxnId="{7286F512-B585-4DCF-9B4C-36A25239A332}">
      <dgm:prSet/>
      <dgm:spPr/>
      <dgm:t>
        <a:bodyPr/>
        <a:lstStyle/>
        <a:p>
          <a:endParaRPr lang="de-DE"/>
        </a:p>
      </dgm:t>
    </dgm:pt>
    <dgm:pt modelId="{9858DE3D-28C5-4EE1-8A67-FEDFF2BC3EF0}" type="sibTrans" cxnId="{7286F512-B585-4DCF-9B4C-36A25239A332}">
      <dgm:prSet/>
      <dgm:spPr/>
      <dgm:t>
        <a:bodyPr/>
        <a:lstStyle/>
        <a:p>
          <a:endParaRPr lang="de-DE" dirty="0"/>
        </a:p>
      </dgm:t>
    </dgm:pt>
    <dgm:pt modelId="{8DAB0F4E-3893-438D-86B2-95734866E155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Andocken</a:t>
          </a:r>
        </a:p>
      </dgm:t>
    </dgm:pt>
    <dgm:pt modelId="{3A514B75-47CA-4F21-9AB2-E499D02DF510}" type="parTrans" cxnId="{5FC8803D-FD0C-4B98-9732-D1E83D92B420}">
      <dgm:prSet/>
      <dgm:spPr/>
      <dgm:t>
        <a:bodyPr/>
        <a:lstStyle/>
        <a:p>
          <a:endParaRPr lang="de-DE"/>
        </a:p>
      </dgm:t>
    </dgm:pt>
    <dgm:pt modelId="{4568D691-7887-4423-B868-509B28B2C6DD}" type="sibTrans" cxnId="{5FC8803D-FD0C-4B98-9732-D1E83D92B420}">
      <dgm:prSet/>
      <dgm:spPr/>
      <dgm:t>
        <a:bodyPr/>
        <a:lstStyle/>
        <a:p>
          <a:endParaRPr lang="de-DE" dirty="0"/>
        </a:p>
      </dgm:t>
    </dgm:pt>
    <dgm:pt modelId="{77957E4F-C753-494D-9EBB-72CADBDD868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Kippen</a:t>
          </a:r>
          <a:endParaRPr lang="de-DE" sz="1400" dirty="0"/>
        </a:p>
      </dgm:t>
    </dgm:pt>
    <dgm:pt modelId="{0DF9E37C-3A0E-4B11-B7B8-B8140993B8CB}" type="parTrans" cxnId="{4506375F-DBAA-4356-AA40-D287504F4D98}">
      <dgm:prSet/>
      <dgm:spPr/>
      <dgm:t>
        <a:bodyPr/>
        <a:lstStyle/>
        <a:p>
          <a:endParaRPr lang="de-DE"/>
        </a:p>
      </dgm:t>
    </dgm:pt>
    <dgm:pt modelId="{1968557C-6C6C-453E-9A75-68FA9C736C1D}" type="sibTrans" cxnId="{4506375F-DBAA-4356-AA40-D287504F4D98}">
      <dgm:prSet/>
      <dgm:spPr/>
      <dgm:t>
        <a:bodyPr/>
        <a:lstStyle/>
        <a:p>
          <a:endParaRPr lang="de-DE" dirty="0"/>
        </a:p>
      </dgm:t>
    </dgm:pt>
    <dgm:pt modelId="{1A75C099-6039-4014-A5B3-A03D2509217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600" dirty="0"/>
            <a:t>Landen</a:t>
          </a:r>
          <a:endParaRPr lang="de-DE" sz="1400" dirty="0"/>
        </a:p>
      </dgm:t>
    </dgm:pt>
    <dgm:pt modelId="{46847A42-4D7A-422D-B1D3-B14729E2F00C}" type="parTrans" cxnId="{341FD612-2787-4781-B9B2-F8DB5A4F25E3}">
      <dgm:prSet/>
      <dgm:spPr/>
      <dgm:t>
        <a:bodyPr/>
        <a:lstStyle/>
        <a:p>
          <a:endParaRPr lang="de-DE"/>
        </a:p>
      </dgm:t>
    </dgm:pt>
    <dgm:pt modelId="{A79A7271-FAEC-46E1-98F0-EBCBC5092D0B}" type="sibTrans" cxnId="{341FD612-2787-4781-B9B2-F8DB5A4F25E3}">
      <dgm:prSet/>
      <dgm:spPr/>
      <dgm:t>
        <a:bodyPr/>
        <a:lstStyle/>
        <a:p>
          <a:endParaRPr lang="de-DE" dirty="0"/>
        </a:p>
      </dgm:t>
    </dgm:pt>
    <dgm:pt modelId="{E3B46000-8D9D-48CA-B6DC-DF8E3B00615A}">
      <dgm:prSet phldrT="[Text]"/>
      <dgm:spPr>
        <a:solidFill>
          <a:schemeClr val="accent1">
            <a:lumMod val="7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de-DE" sz="1600" dirty="0"/>
            <a:t>Ende</a:t>
          </a:r>
        </a:p>
      </dgm:t>
    </dgm:pt>
    <dgm:pt modelId="{F5EF1A9A-A7F5-4C61-B92C-9D9E5A4DBDEC}" type="parTrans" cxnId="{39161FD9-BC87-44D7-878F-46A1D1EC1303}">
      <dgm:prSet/>
      <dgm:spPr/>
      <dgm:t>
        <a:bodyPr/>
        <a:lstStyle/>
        <a:p>
          <a:endParaRPr lang="de-DE"/>
        </a:p>
      </dgm:t>
    </dgm:pt>
    <dgm:pt modelId="{65629664-F9FD-4C12-AF2E-58C4D3E1FF90}" type="sibTrans" cxnId="{39161FD9-BC87-44D7-878F-46A1D1EC1303}">
      <dgm:prSet/>
      <dgm:spPr/>
      <dgm:t>
        <a:bodyPr/>
        <a:lstStyle/>
        <a:p>
          <a:endParaRPr lang="de-DE"/>
        </a:p>
      </dgm:t>
    </dgm:pt>
    <dgm:pt modelId="{6D28180D-6040-4099-BEC6-E89FA638D3D1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100" dirty="0"/>
            <a:t>Seile aufwickeln</a:t>
          </a:r>
        </a:p>
      </dgm:t>
    </dgm:pt>
    <dgm:pt modelId="{E0B7B27B-678C-4D63-9E5E-6CB016E65BE8}" type="parTrans" cxnId="{0C180664-906F-4533-8D68-BF8068735614}">
      <dgm:prSet/>
      <dgm:spPr/>
      <dgm:t>
        <a:bodyPr/>
        <a:lstStyle/>
        <a:p>
          <a:endParaRPr lang="de-DE"/>
        </a:p>
      </dgm:t>
    </dgm:pt>
    <dgm:pt modelId="{635FFBEF-E24C-4B45-8084-9C8295DA5D12}" type="sibTrans" cxnId="{0C180664-906F-4533-8D68-BF8068735614}">
      <dgm:prSet/>
      <dgm:spPr/>
      <dgm:t>
        <a:bodyPr/>
        <a:lstStyle/>
        <a:p>
          <a:endParaRPr lang="de-DE"/>
        </a:p>
      </dgm:t>
    </dgm:pt>
    <dgm:pt modelId="{03DBFE1B-FD0E-409F-A661-8F8EC021EB5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Plattform suchen</a:t>
          </a:r>
        </a:p>
      </dgm:t>
    </dgm:pt>
    <dgm:pt modelId="{F8955455-FF20-4F05-8D8D-CB3997149252}" type="parTrans" cxnId="{3B996B02-E73C-486F-BE9C-17861CB74A06}">
      <dgm:prSet/>
      <dgm:spPr/>
      <dgm:t>
        <a:bodyPr/>
        <a:lstStyle/>
        <a:p>
          <a:endParaRPr lang="de-DE"/>
        </a:p>
      </dgm:t>
    </dgm:pt>
    <dgm:pt modelId="{3EE248D9-FA15-4A2E-9405-A154758E5431}" type="sibTrans" cxnId="{3B996B02-E73C-486F-BE9C-17861CB74A06}">
      <dgm:prSet/>
      <dgm:spPr/>
      <dgm:t>
        <a:bodyPr/>
        <a:lstStyle/>
        <a:p>
          <a:endParaRPr lang="de-DE"/>
        </a:p>
      </dgm:t>
    </dgm:pt>
    <dgm:pt modelId="{59DCA7BD-6EFB-4AC4-96E6-233DD96CFFC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1 einschalten</a:t>
          </a:r>
        </a:p>
      </dgm:t>
    </dgm:pt>
    <dgm:pt modelId="{C3CD3C29-1FE6-45C7-984D-EA11E1C7F5B5}" type="parTrans" cxnId="{4071CFD0-2354-40DD-941B-5CBD99EB2F91}">
      <dgm:prSet/>
      <dgm:spPr/>
      <dgm:t>
        <a:bodyPr/>
        <a:lstStyle/>
        <a:p>
          <a:endParaRPr lang="de-DE"/>
        </a:p>
      </dgm:t>
    </dgm:pt>
    <dgm:pt modelId="{744CF09D-1E80-4A4D-8762-B3DD455A30B1}" type="sibTrans" cxnId="{4071CFD0-2354-40DD-941B-5CBD99EB2F91}">
      <dgm:prSet/>
      <dgm:spPr/>
      <dgm:t>
        <a:bodyPr/>
        <a:lstStyle/>
        <a:p>
          <a:endParaRPr lang="de-DE"/>
        </a:p>
      </dgm:t>
    </dgm:pt>
    <dgm:pt modelId="{163BAD71-4BAD-41B9-9166-5CBD00DD663C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2 und Magnete einschalten</a:t>
          </a:r>
        </a:p>
      </dgm:t>
    </dgm:pt>
    <dgm:pt modelId="{6B3C02B4-B4BA-4017-AE3B-F0504C3DEA4B}" type="parTrans" cxnId="{A631B898-C43F-46F3-AF29-298A3C9D1D9A}">
      <dgm:prSet/>
      <dgm:spPr/>
      <dgm:t>
        <a:bodyPr/>
        <a:lstStyle/>
        <a:p>
          <a:endParaRPr lang="de-DE"/>
        </a:p>
      </dgm:t>
    </dgm:pt>
    <dgm:pt modelId="{ABA9EF47-94FE-434B-B93A-41DE2B1006C2}" type="sibTrans" cxnId="{A631B898-C43F-46F3-AF29-298A3C9D1D9A}">
      <dgm:prSet/>
      <dgm:spPr/>
      <dgm:t>
        <a:bodyPr/>
        <a:lstStyle/>
        <a:p>
          <a:endParaRPr lang="de-DE"/>
        </a:p>
      </dgm:t>
    </dgm:pt>
    <dgm:pt modelId="{C1EE2E91-BBEA-44E2-8659-1BFC8DE5C8BF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3 einschalten</a:t>
          </a:r>
        </a:p>
      </dgm:t>
    </dgm:pt>
    <dgm:pt modelId="{981DB82A-7B97-496E-831B-3C52819968B6}" type="parTrans" cxnId="{52226ADA-A03A-4F9A-95EA-8673534FE1C4}">
      <dgm:prSet/>
      <dgm:spPr/>
      <dgm:t>
        <a:bodyPr/>
        <a:lstStyle/>
        <a:p>
          <a:endParaRPr lang="de-DE"/>
        </a:p>
      </dgm:t>
    </dgm:pt>
    <dgm:pt modelId="{DE4E2E55-B198-4243-A93D-B70F57AED227}" type="sibTrans" cxnId="{52226ADA-A03A-4F9A-95EA-8673534FE1C4}">
      <dgm:prSet/>
      <dgm:spPr/>
      <dgm:t>
        <a:bodyPr/>
        <a:lstStyle/>
        <a:p>
          <a:endParaRPr lang="de-DE"/>
        </a:p>
      </dgm:t>
    </dgm:pt>
    <dgm:pt modelId="{9D1D438C-4B22-4DC0-85D6-518E183DF183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Seile lösen</a:t>
          </a:r>
        </a:p>
      </dgm:t>
    </dgm:pt>
    <dgm:pt modelId="{B6EB72E2-6394-445E-8143-FC5B084D6CDF}" type="parTrans" cxnId="{AD978B5E-FED6-4A3F-89BC-ADCAF7956A68}">
      <dgm:prSet/>
      <dgm:spPr/>
      <dgm:t>
        <a:bodyPr/>
        <a:lstStyle/>
        <a:p>
          <a:endParaRPr lang="de-DE"/>
        </a:p>
      </dgm:t>
    </dgm:pt>
    <dgm:pt modelId="{0B8CD78E-F672-4440-9613-E7D6F62D1BBA}" type="sibTrans" cxnId="{AD978B5E-FED6-4A3F-89BC-ADCAF7956A68}">
      <dgm:prSet/>
      <dgm:spPr/>
      <dgm:t>
        <a:bodyPr/>
        <a:lstStyle/>
        <a:p>
          <a:endParaRPr lang="de-DE"/>
        </a:p>
      </dgm:t>
    </dgm:pt>
    <dgm:pt modelId="{F494AB4F-4C41-4D6D-8C9D-98F016919B9D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LED 4 einschalten</a:t>
          </a:r>
        </a:p>
      </dgm:t>
    </dgm:pt>
    <dgm:pt modelId="{F5120C3D-61A0-4EFC-81FE-095BCE6FAF32}" type="parTrans" cxnId="{2F4BD7B1-9504-43C3-9974-9AAD06CA93B2}">
      <dgm:prSet/>
      <dgm:spPr/>
      <dgm:t>
        <a:bodyPr/>
        <a:lstStyle/>
        <a:p>
          <a:endParaRPr lang="de-DE"/>
        </a:p>
      </dgm:t>
    </dgm:pt>
    <dgm:pt modelId="{C8815042-C913-4984-B902-06382AE83B19}" type="sibTrans" cxnId="{2F4BD7B1-9504-43C3-9974-9AAD06CA93B2}">
      <dgm:prSet/>
      <dgm:spPr/>
      <dgm:t>
        <a:bodyPr/>
        <a:lstStyle/>
        <a:p>
          <a:endParaRPr lang="de-DE"/>
        </a:p>
      </dgm:t>
    </dgm:pt>
    <dgm:pt modelId="{53E92C1C-D8B5-4840-B287-19BFAF6581CF}">
      <dgm:prSet phldrT="[Text]" custT="1"/>
      <dgm:spPr>
        <a:solidFill>
          <a:schemeClr val="accent1">
            <a:lumMod val="7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de-DE" sz="1100" dirty="0"/>
            <a:t>Mitteilung an anderen Roboter</a:t>
          </a:r>
        </a:p>
      </dgm:t>
    </dgm:pt>
    <dgm:pt modelId="{1A3C1DA9-C1F9-4699-9FDA-9C995B8DAD24}" type="parTrans" cxnId="{C2706373-CFA9-4263-AACF-F05D685097AC}">
      <dgm:prSet/>
      <dgm:spPr/>
      <dgm:t>
        <a:bodyPr/>
        <a:lstStyle/>
        <a:p>
          <a:endParaRPr lang="de-DE"/>
        </a:p>
      </dgm:t>
    </dgm:pt>
    <dgm:pt modelId="{D23A8796-C5B4-4342-8B46-25D58D9F4E21}" type="sibTrans" cxnId="{C2706373-CFA9-4263-AACF-F05D685097AC}">
      <dgm:prSet/>
      <dgm:spPr/>
      <dgm:t>
        <a:bodyPr/>
        <a:lstStyle/>
        <a:p>
          <a:endParaRPr lang="de-DE"/>
        </a:p>
      </dgm:t>
    </dgm:pt>
    <dgm:pt modelId="{EA83A197-95B3-477F-8E15-91898205571A}">
      <dgm:prSet phldrT="[Text]" custT="1"/>
      <dgm:spPr>
        <a:solidFill>
          <a:schemeClr val="accent1">
            <a:lumMod val="7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de-DE" sz="1100" dirty="0"/>
            <a:t>Alle LEDs ausschalten</a:t>
          </a:r>
        </a:p>
      </dgm:t>
    </dgm:pt>
    <dgm:pt modelId="{2BEF019D-3C83-418A-934C-022A1B7223B7}" type="parTrans" cxnId="{1BA8B6D8-E0A0-4F28-BC16-0CA21792A156}">
      <dgm:prSet/>
      <dgm:spPr/>
      <dgm:t>
        <a:bodyPr/>
        <a:lstStyle/>
        <a:p>
          <a:endParaRPr lang="de-DE"/>
        </a:p>
      </dgm:t>
    </dgm:pt>
    <dgm:pt modelId="{26A94992-B0F4-448E-ADFF-70764BD54C6B}" type="sibTrans" cxnId="{1BA8B6D8-E0A0-4F28-BC16-0CA21792A156}">
      <dgm:prSet/>
      <dgm:spPr/>
      <dgm:t>
        <a:bodyPr/>
        <a:lstStyle/>
        <a:p>
          <a:endParaRPr lang="de-DE"/>
        </a:p>
      </dgm:t>
    </dgm:pt>
    <dgm:pt modelId="{707137E3-A9C3-437C-ACAE-E857E4DD85A1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100" dirty="0">
              <a:solidFill>
                <a:schemeClr val="bg1"/>
              </a:solidFill>
            </a:rPr>
            <a:t>Startknopf gedrückt oder Startsignal vom Partnerroboter erhalten</a:t>
          </a:r>
          <a:endParaRPr lang="de-DE" sz="1100" dirty="0"/>
        </a:p>
      </dgm:t>
    </dgm:pt>
    <dgm:pt modelId="{D9B3C1F0-38F6-4BED-A52A-98E5A6204E86}" type="parTrans" cxnId="{5C46EA3C-14A0-4BA8-9239-0D2CFF2C6D9F}">
      <dgm:prSet/>
      <dgm:spPr/>
      <dgm:t>
        <a:bodyPr/>
        <a:lstStyle/>
        <a:p>
          <a:endParaRPr lang="de-DE"/>
        </a:p>
      </dgm:t>
    </dgm:pt>
    <dgm:pt modelId="{971F1418-6605-4896-85E5-12AC3D4BBB99}" type="sibTrans" cxnId="{5C46EA3C-14A0-4BA8-9239-0D2CFF2C6D9F}">
      <dgm:prSet/>
      <dgm:spPr/>
      <dgm:t>
        <a:bodyPr/>
        <a:lstStyle/>
        <a:p>
          <a:endParaRPr lang="de-DE"/>
        </a:p>
      </dgm:t>
    </dgm:pt>
    <dgm:pt modelId="{F1DE8E7B-CF03-4A53-8EAB-3EDD287A094D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Plattformposition übermitteln</a:t>
          </a:r>
        </a:p>
      </dgm:t>
    </dgm:pt>
    <dgm:pt modelId="{CB787A15-E47B-4EC1-B51F-25016F057531}" type="parTrans" cxnId="{26758788-C2E1-4564-BD27-B47F46564FFA}">
      <dgm:prSet/>
      <dgm:spPr/>
      <dgm:t>
        <a:bodyPr/>
        <a:lstStyle/>
        <a:p>
          <a:endParaRPr lang="de-DE"/>
        </a:p>
      </dgm:t>
    </dgm:pt>
    <dgm:pt modelId="{FC5396F4-65E9-48EC-B139-2442349B2B54}" type="sibTrans" cxnId="{26758788-C2E1-4564-BD27-B47F46564FFA}">
      <dgm:prSet/>
      <dgm:spPr/>
      <dgm:t>
        <a:bodyPr/>
        <a:lstStyle/>
        <a:p>
          <a:endParaRPr lang="de-DE"/>
        </a:p>
      </dgm:t>
    </dgm:pt>
    <dgm:pt modelId="{51B703EE-0B4E-4C98-9DE0-3A6A97F52703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100" dirty="0"/>
            <a:t>Zur Suchposition bewegen</a:t>
          </a:r>
        </a:p>
      </dgm:t>
    </dgm:pt>
    <dgm:pt modelId="{5A707CF0-DBAF-4F59-B2DC-7083D6A58CED}" type="parTrans" cxnId="{8EBAA55A-CA5B-4791-8CC3-0D3AC37F842A}">
      <dgm:prSet/>
      <dgm:spPr/>
      <dgm:t>
        <a:bodyPr/>
        <a:lstStyle/>
        <a:p>
          <a:endParaRPr lang="de-DE"/>
        </a:p>
      </dgm:t>
    </dgm:pt>
    <dgm:pt modelId="{5F55B5EB-D7E8-4643-8DB9-E1D41ED8E9B0}" type="sibTrans" cxnId="{8EBAA55A-CA5B-4791-8CC3-0D3AC37F842A}">
      <dgm:prSet/>
      <dgm:spPr/>
      <dgm:t>
        <a:bodyPr/>
        <a:lstStyle/>
        <a:p>
          <a:endParaRPr lang="de-DE"/>
        </a:p>
      </dgm:t>
    </dgm:pt>
    <dgm:pt modelId="{104DD65D-7827-43FB-A234-742872ED6E24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Zur Andockposition bewegen</a:t>
          </a:r>
        </a:p>
      </dgm:t>
    </dgm:pt>
    <dgm:pt modelId="{A65B9263-D6DC-4F2B-9200-122D2F98184D}" type="parTrans" cxnId="{85A34591-4188-4531-BB7F-841E874C606A}">
      <dgm:prSet/>
      <dgm:spPr/>
      <dgm:t>
        <a:bodyPr/>
        <a:lstStyle/>
        <a:p>
          <a:endParaRPr lang="de-DE"/>
        </a:p>
      </dgm:t>
    </dgm:pt>
    <dgm:pt modelId="{5665CBCE-AE78-4399-940B-32AC454B2762}" type="sibTrans" cxnId="{85A34591-4188-4531-BB7F-841E874C606A}">
      <dgm:prSet/>
      <dgm:spPr/>
      <dgm:t>
        <a:bodyPr/>
        <a:lstStyle/>
        <a:p>
          <a:endParaRPr lang="de-DE"/>
        </a:p>
      </dgm:t>
    </dgm:pt>
    <dgm:pt modelId="{EE49CE6A-667B-4526-B5E0-2418FB945D6E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Zur Plattformposi-tion bewegen</a:t>
          </a:r>
        </a:p>
      </dgm:t>
    </dgm:pt>
    <dgm:pt modelId="{212336C7-6868-455D-BAF2-8CDB53FC3A85}" type="parTrans" cxnId="{6478A1D4-BA38-41AE-BD06-697B222DD22B}">
      <dgm:prSet/>
      <dgm:spPr/>
      <dgm:t>
        <a:bodyPr/>
        <a:lstStyle/>
        <a:p>
          <a:endParaRPr lang="de-DE"/>
        </a:p>
      </dgm:t>
    </dgm:pt>
    <dgm:pt modelId="{C69AF92D-AC70-4C64-A65F-733149E9391F}" type="sibTrans" cxnId="{6478A1D4-BA38-41AE-BD06-697B222DD22B}">
      <dgm:prSet/>
      <dgm:spPr/>
      <dgm:t>
        <a:bodyPr/>
        <a:lstStyle/>
        <a:p>
          <a:endParaRPr lang="de-DE"/>
        </a:p>
      </dgm:t>
    </dgm:pt>
    <dgm:pt modelId="{65CA100A-6545-4F70-8EA3-03E211AE8DE6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/>
            <a:t>Zum Andocken bewegen</a:t>
          </a:r>
        </a:p>
      </dgm:t>
    </dgm:pt>
    <dgm:pt modelId="{24238EEE-74F1-44A5-93AF-D4A246DA73C5}" type="sibTrans" cxnId="{E5086407-58D9-4D86-B522-FDE70B23F81C}">
      <dgm:prSet/>
      <dgm:spPr/>
      <dgm:t>
        <a:bodyPr/>
        <a:lstStyle/>
        <a:p>
          <a:endParaRPr lang="de-DE"/>
        </a:p>
      </dgm:t>
    </dgm:pt>
    <dgm:pt modelId="{DEFE0149-22E0-49B0-9E8C-25A3AEF37E3D}" type="parTrans" cxnId="{E5086407-58D9-4D86-B522-FDE70B23F81C}">
      <dgm:prSet/>
      <dgm:spPr/>
      <dgm:t>
        <a:bodyPr/>
        <a:lstStyle/>
        <a:p>
          <a:endParaRPr lang="de-DE"/>
        </a:p>
      </dgm:t>
    </dgm:pt>
    <dgm:pt modelId="{6144B4A4-5C7D-4FA7-A0FC-EA158E142D66}" type="pres">
      <dgm:prSet presAssocID="{A362C48D-B9F9-4191-8C80-5E4FEDA78397}" presName="Name0" presStyleCnt="0">
        <dgm:presLayoutVars>
          <dgm:dir/>
          <dgm:resizeHandles val="exact"/>
        </dgm:presLayoutVars>
      </dgm:prSet>
      <dgm:spPr/>
    </dgm:pt>
    <dgm:pt modelId="{ABC2F036-703A-4B18-B7F0-46406A83C0F2}" type="pres">
      <dgm:prSet presAssocID="{2F21D440-5DA4-4899-827E-DAFDE73F3D75}" presName="node" presStyleLbl="node1" presStyleIdx="0" presStyleCnt="7" custScaleX="132814">
        <dgm:presLayoutVars>
          <dgm:bulletEnabled val="1"/>
        </dgm:presLayoutVars>
      </dgm:prSet>
      <dgm:spPr/>
    </dgm:pt>
    <dgm:pt modelId="{0BAF5359-F5A8-4F63-B346-25BC82DCE0DC}" type="pres">
      <dgm:prSet presAssocID="{AB1FD3EB-244F-40DB-99A6-C8F9A356AFE5}" presName="sibTrans" presStyleLbl="sibTrans2D1" presStyleIdx="0" presStyleCnt="6"/>
      <dgm:spPr/>
    </dgm:pt>
    <dgm:pt modelId="{6C142587-B649-4857-9683-D42FC7674766}" type="pres">
      <dgm:prSet presAssocID="{AB1FD3EB-244F-40DB-99A6-C8F9A356AFE5}" presName="connectorText" presStyleLbl="sibTrans2D1" presStyleIdx="0" presStyleCnt="6"/>
      <dgm:spPr/>
    </dgm:pt>
    <dgm:pt modelId="{F62BECA3-2052-45CF-9805-6D8F3A8A35F4}" type="pres">
      <dgm:prSet presAssocID="{4D7D689E-4E22-433E-92CD-9F6A494E3154}" presName="node" presStyleLbl="node1" presStyleIdx="1" presStyleCnt="7" custScaleX="135788">
        <dgm:presLayoutVars>
          <dgm:bulletEnabled val="1"/>
        </dgm:presLayoutVars>
      </dgm:prSet>
      <dgm:spPr/>
    </dgm:pt>
    <dgm:pt modelId="{29DD8CD2-B5A2-4175-8147-BFE102CCEED5}" type="pres">
      <dgm:prSet presAssocID="{EC5BCCB5-D9C0-4CB9-A5E2-267B42CBDCF0}" presName="sibTrans" presStyleLbl="sibTrans2D1" presStyleIdx="1" presStyleCnt="6"/>
      <dgm:spPr/>
    </dgm:pt>
    <dgm:pt modelId="{42354100-8018-430C-B12C-524C6DD2F06A}" type="pres">
      <dgm:prSet presAssocID="{EC5BCCB5-D9C0-4CB9-A5E2-267B42CBDCF0}" presName="connectorText" presStyleLbl="sibTrans2D1" presStyleIdx="1" presStyleCnt="6"/>
      <dgm:spPr/>
    </dgm:pt>
    <dgm:pt modelId="{2BFD7690-EFAA-48D9-8287-9B150C3E41FB}" type="pres">
      <dgm:prSet presAssocID="{4D6F83B6-594A-448B-AA5C-717D08F34851}" presName="node" presStyleLbl="node1" presStyleIdx="2" presStyleCnt="7" custScaleX="144752">
        <dgm:presLayoutVars>
          <dgm:bulletEnabled val="1"/>
        </dgm:presLayoutVars>
      </dgm:prSet>
      <dgm:spPr/>
    </dgm:pt>
    <dgm:pt modelId="{66C60440-F6B4-497B-B087-B78A4116E0C4}" type="pres">
      <dgm:prSet presAssocID="{9858DE3D-28C5-4EE1-8A67-FEDFF2BC3EF0}" presName="sibTrans" presStyleLbl="sibTrans2D1" presStyleIdx="2" presStyleCnt="6"/>
      <dgm:spPr/>
    </dgm:pt>
    <dgm:pt modelId="{45BBD5AA-528C-44D1-A6C5-289650329233}" type="pres">
      <dgm:prSet presAssocID="{9858DE3D-28C5-4EE1-8A67-FEDFF2BC3EF0}" presName="connectorText" presStyleLbl="sibTrans2D1" presStyleIdx="2" presStyleCnt="6"/>
      <dgm:spPr/>
    </dgm:pt>
    <dgm:pt modelId="{3B61874F-C87F-43F5-9A71-399746B169AA}" type="pres">
      <dgm:prSet presAssocID="{8DAB0F4E-3893-438D-86B2-95734866E155}" presName="node" presStyleLbl="node1" presStyleIdx="3" presStyleCnt="7" custScaleX="126022">
        <dgm:presLayoutVars>
          <dgm:bulletEnabled val="1"/>
        </dgm:presLayoutVars>
      </dgm:prSet>
      <dgm:spPr/>
    </dgm:pt>
    <dgm:pt modelId="{F379A3E6-B832-42FF-B6D2-2090FEEACAAE}" type="pres">
      <dgm:prSet presAssocID="{4568D691-7887-4423-B868-509B28B2C6DD}" presName="sibTrans" presStyleLbl="sibTrans2D1" presStyleIdx="3" presStyleCnt="6"/>
      <dgm:spPr/>
    </dgm:pt>
    <dgm:pt modelId="{7F00B891-BFD6-42AC-9813-1FF4AF52142F}" type="pres">
      <dgm:prSet presAssocID="{4568D691-7887-4423-B868-509B28B2C6DD}" presName="connectorText" presStyleLbl="sibTrans2D1" presStyleIdx="3" presStyleCnt="6"/>
      <dgm:spPr/>
    </dgm:pt>
    <dgm:pt modelId="{8B9DC39C-7B2C-4426-B868-E2EE305F1CC6}" type="pres">
      <dgm:prSet presAssocID="{77957E4F-C753-494D-9EBB-72CADBDD8682}" presName="node" presStyleLbl="node1" presStyleIdx="4" presStyleCnt="7">
        <dgm:presLayoutVars>
          <dgm:bulletEnabled val="1"/>
        </dgm:presLayoutVars>
      </dgm:prSet>
      <dgm:spPr/>
    </dgm:pt>
    <dgm:pt modelId="{4E0E1FDA-8083-4E49-BCED-53FED3CE20D3}" type="pres">
      <dgm:prSet presAssocID="{1968557C-6C6C-453E-9A75-68FA9C736C1D}" presName="sibTrans" presStyleLbl="sibTrans2D1" presStyleIdx="4" presStyleCnt="6"/>
      <dgm:spPr/>
    </dgm:pt>
    <dgm:pt modelId="{0200F1BC-54C9-4167-A0F7-D9C7BCB1212D}" type="pres">
      <dgm:prSet presAssocID="{1968557C-6C6C-453E-9A75-68FA9C736C1D}" presName="connectorText" presStyleLbl="sibTrans2D1" presStyleIdx="4" presStyleCnt="6"/>
      <dgm:spPr/>
    </dgm:pt>
    <dgm:pt modelId="{56FAFC3B-5A3D-40E9-8783-3FD7B26A28D1}" type="pres">
      <dgm:prSet presAssocID="{1A75C099-6039-4014-A5B3-A03D2509217A}" presName="node" presStyleLbl="node1" presStyleIdx="5" presStyleCnt="7">
        <dgm:presLayoutVars>
          <dgm:bulletEnabled val="1"/>
        </dgm:presLayoutVars>
      </dgm:prSet>
      <dgm:spPr/>
    </dgm:pt>
    <dgm:pt modelId="{6F618DE0-973E-4EB0-80A8-BCBB99B3C38F}" type="pres">
      <dgm:prSet presAssocID="{A79A7271-FAEC-46E1-98F0-EBCBC5092D0B}" presName="sibTrans" presStyleLbl="sibTrans2D1" presStyleIdx="5" presStyleCnt="6"/>
      <dgm:spPr/>
    </dgm:pt>
    <dgm:pt modelId="{01C7E292-26B0-4A0B-A70C-FD0A03F8E668}" type="pres">
      <dgm:prSet presAssocID="{A79A7271-FAEC-46E1-98F0-EBCBC5092D0B}" presName="connectorText" presStyleLbl="sibTrans2D1" presStyleIdx="5" presStyleCnt="6"/>
      <dgm:spPr/>
    </dgm:pt>
    <dgm:pt modelId="{CB9B16A0-9328-465F-BF04-D023509C0B1F}" type="pres">
      <dgm:prSet presAssocID="{E3B46000-8D9D-48CA-B6DC-DF8E3B00615A}" presName="node" presStyleLbl="node1" presStyleIdx="6" presStyleCnt="7">
        <dgm:presLayoutVars>
          <dgm:bulletEnabled val="1"/>
        </dgm:presLayoutVars>
      </dgm:prSet>
      <dgm:spPr/>
    </dgm:pt>
  </dgm:ptLst>
  <dgm:cxnLst>
    <dgm:cxn modelId="{CF95FA00-1281-4D53-B7F6-22FE0FD8C52D}" type="presOf" srcId="{AB1FD3EB-244F-40DB-99A6-C8F9A356AFE5}" destId="{0BAF5359-F5A8-4F63-B346-25BC82DCE0DC}" srcOrd="0" destOrd="0" presId="urn:microsoft.com/office/officeart/2005/8/layout/process1"/>
    <dgm:cxn modelId="{3B996B02-E73C-486F-BE9C-17861CB74A06}" srcId="{4D7D689E-4E22-433E-92CD-9F6A494E3154}" destId="{03DBFE1B-FD0E-409F-A661-8F8EC021EB5A}" srcOrd="0" destOrd="0" parTransId="{F8955455-FF20-4F05-8D8D-CB3997149252}" sibTransId="{3EE248D9-FA15-4A2E-9405-A154758E5431}"/>
    <dgm:cxn modelId="{E5086407-58D9-4D86-B522-FDE70B23F81C}" srcId="{8DAB0F4E-3893-438D-86B2-95734866E155}" destId="{65CA100A-6545-4F70-8EA3-03E211AE8DE6}" srcOrd="0" destOrd="0" parTransId="{DEFE0149-22E0-49B0-9E8C-25A3AEF37E3D}" sibTransId="{24238EEE-74F1-44A5-93AF-D4A246DA73C5}"/>
    <dgm:cxn modelId="{D944F408-532B-4A0B-B7F1-3365CF9B6EAA}" type="presOf" srcId="{163BAD71-4BAD-41B9-9166-5CBD00DD663C}" destId="{2BFD7690-EFAA-48D9-8287-9B150C3E41FB}" srcOrd="0" destOrd="1" presId="urn:microsoft.com/office/officeart/2005/8/layout/process1"/>
    <dgm:cxn modelId="{ECC4DA0E-015C-4F09-A454-A2A5B3139246}" type="presOf" srcId="{C1EE2E91-BBEA-44E2-8659-1BFC8DE5C8BF}" destId="{8B9DC39C-7B2C-4426-B868-E2EE305F1CC6}" srcOrd="0" destOrd="1" presId="urn:microsoft.com/office/officeart/2005/8/layout/process1"/>
    <dgm:cxn modelId="{341FD612-2787-4781-B9B2-F8DB5A4F25E3}" srcId="{A362C48D-B9F9-4191-8C80-5E4FEDA78397}" destId="{1A75C099-6039-4014-A5B3-A03D2509217A}" srcOrd="5" destOrd="0" parTransId="{46847A42-4D7A-422D-B1D3-B14729E2F00C}" sibTransId="{A79A7271-FAEC-46E1-98F0-EBCBC5092D0B}"/>
    <dgm:cxn modelId="{7286F512-B585-4DCF-9B4C-36A25239A332}" srcId="{A362C48D-B9F9-4191-8C80-5E4FEDA78397}" destId="{4D6F83B6-594A-448B-AA5C-717D08F34851}" srcOrd="2" destOrd="0" parTransId="{845BAF76-2D1B-48F2-AF31-BB06BC50A99E}" sibTransId="{9858DE3D-28C5-4EE1-8A67-FEDFF2BC3EF0}"/>
    <dgm:cxn modelId="{13B7D11B-D207-45D1-B967-289FE2FBDE74}" type="presOf" srcId="{51B703EE-0B4E-4C98-9DE0-3A6A97F52703}" destId="{ABC2F036-703A-4B18-B7F0-46406A83C0F2}" srcOrd="0" destOrd="3" presId="urn:microsoft.com/office/officeart/2005/8/layout/process1"/>
    <dgm:cxn modelId="{5334CC1D-9709-4128-9409-1F2CE63B4D15}" type="presOf" srcId="{8DAB0F4E-3893-438D-86B2-95734866E155}" destId="{3B61874F-C87F-43F5-9A71-399746B169AA}" srcOrd="0" destOrd="0" presId="urn:microsoft.com/office/officeart/2005/8/layout/process1"/>
    <dgm:cxn modelId="{41917C1F-377C-4CBF-98AE-00F3EFE4CAE4}" type="presOf" srcId="{A362C48D-B9F9-4191-8C80-5E4FEDA78397}" destId="{6144B4A4-5C7D-4FA7-A0FC-EA158E142D66}" srcOrd="0" destOrd="0" presId="urn:microsoft.com/office/officeart/2005/8/layout/process1"/>
    <dgm:cxn modelId="{42D3A625-365E-4026-B6ED-35E85FECABF9}" type="presOf" srcId="{E3B46000-8D9D-48CA-B6DC-DF8E3B00615A}" destId="{CB9B16A0-9328-465F-BF04-D023509C0B1F}" srcOrd="0" destOrd="0" presId="urn:microsoft.com/office/officeart/2005/8/layout/process1"/>
    <dgm:cxn modelId="{75FA5C27-64FF-40C1-B891-09A3550EDB2D}" type="presOf" srcId="{59DCA7BD-6EFB-4AC4-96E6-233DD96CFFC3}" destId="{F62BECA3-2052-45CF-9805-6D8F3A8A35F4}" srcOrd="0" destOrd="2" presId="urn:microsoft.com/office/officeart/2005/8/layout/process1"/>
    <dgm:cxn modelId="{EEEFEA27-D399-4B06-808F-55030B393312}" type="presOf" srcId="{1A75C099-6039-4014-A5B3-A03D2509217A}" destId="{56FAFC3B-5A3D-40E9-8783-3FD7B26A28D1}" srcOrd="0" destOrd="0" presId="urn:microsoft.com/office/officeart/2005/8/layout/process1"/>
    <dgm:cxn modelId="{8E63152F-161A-4E70-B633-1874B0E0E0A5}" type="presOf" srcId="{707137E3-A9C3-437C-ACAE-E857E4DD85A1}" destId="{ABC2F036-703A-4B18-B7F0-46406A83C0F2}" srcOrd="0" destOrd="2" presId="urn:microsoft.com/office/officeart/2005/8/layout/process1"/>
    <dgm:cxn modelId="{5C46EA3C-14A0-4BA8-9239-0D2CFF2C6D9F}" srcId="{2F21D440-5DA4-4899-827E-DAFDE73F3D75}" destId="{707137E3-A9C3-437C-ACAE-E857E4DD85A1}" srcOrd="1" destOrd="0" parTransId="{D9B3C1F0-38F6-4BED-A52A-98E5A6204E86}" sibTransId="{971F1418-6605-4896-85E5-12AC3D4BBB99}"/>
    <dgm:cxn modelId="{1DC51E3D-0603-456A-B18A-49E4196D9096}" type="presOf" srcId="{4568D691-7887-4423-B868-509B28B2C6DD}" destId="{F379A3E6-B832-42FF-B6D2-2090FEEACAAE}" srcOrd="0" destOrd="0" presId="urn:microsoft.com/office/officeart/2005/8/layout/process1"/>
    <dgm:cxn modelId="{5FC8803D-FD0C-4B98-9732-D1E83D92B420}" srcId="{A362C48D-B9F9-4191-8C80-5E4FEDA78397}" destId="{8DAB0F4E-3893-438D-86B2-95734866E155}" srcOrd="3" destOrd="0" parTransId="{3A514B75-47CA-4F21-9AB2-E499D02DF510}" sibTransId="{4568D691-7887-4423-B868-509B28B2C6DD}"/>
    <dgm:cxn modelId="{0A6ACC5C-788E-4C1B-8FA1-B627E2C04425}" type="presOf" srcId="{9858DE3D-28C5-4EE1-8A67-FEDFF2BC3EF0}" destId="{45BBD5AA-528C-44D1-A6C5-289650329233}" srcOrd="1" destOrd="0" presId="urn:microsoft.com/office/officeart/2005/8/layout/process1"/>
    <dgm:cxn modelId="{AD978B5E-FED6-4A3F-89BC-ADCAF7956A68}" srcId="{77957E4F-C753-494D-9EBB-72CADBDD8682}" destId="{9D1D438C-4B22-4DC0-85D6-518E183DF183}" srcOrd="1" destOrd="0" parTransId="{B6EB72E2-6394-445E-8143-FC5B084D6CDF}" sibTransId="{0B8CD78E-F672-4440-9613-E7D6F62D1BBA}"/>
    <dgm:cxn modelId="{4506375F-DBAA-4356-AA40-D287504F4D98}" srcId="{A362C48D-B9F9-4191-8C80-5E4FEDA78397}" destId="{77957E4F-C753-494D-9EBB-72CADBDD8682}" srcOrd="4" destOrd="0" parTransId="{0DF9E37C-3A0E-4B11-B7B8-B8140993B8CB}" sibTransId="{1968557C-6C6C-453E-9A75-68FA9C736C1D}"/>
    <dgm:cxn modelId="{0C180664-906F-4533-8D68-BF8068735614}" srcId="{2F21D440-5DA4-4899-827E-DAFDE73F3D75}" destId="{6D28180D-6040-4099-BEC6-E89FA638D3D1}" srcOrd="0" destOrd="0" parTransId="{E0B7B27B-678C-4D63-9E5E-6CB016E65BE8}" sibTransId="{635FFBEF-E24C-4B45-8084-9C8295DA5D12}"/>
    <dgm:cxn modelId="{31D9AF48-D77C-4E4C-90FD-2ACC17CADAC2}" type="presOf" srcId="{A79A7271-FAEC-46E1-98F0-EBCBC5092D0B}" destId="{6F618DE0-973E-4EB0-80A8-BCBB99B3C38F}" srcOrd="0" destOrd="0" presId="urn:microsoft.com/office/officeart/2005/8/layout/process1"/>
    <dgm:cxn modelId="{680E6549-4A0E-429F-B896-94D65E1F697E}" type="presOf" srcId="{4568D691-7887-4423-B868-509B28B2C6DD}" destId="{7F00B891-BFD6-42AC-9813-1FF4AF52142F}" srcOrd="1" destOrd="0" presId="urn:microsoft.com/office/officeart/2005/8/layout/process1"/>
    <dgm:cxn modelId="{CE33BB4A-B610-468B-AFB9-E32F842595D5}" type="presOf" srcId="{6D28180D-6040-4099-BEC6-E89FA638D3D1}" destId="{ABC2F036-703A-4B18-B7F0-46406A83C0F2}" srcOrd="0" destOrd="1" presId="urn:microsoft.com/office/officeart/2005/8/layout/process1"/>
    <dgm:cxn modelId="{FEA03E4B-4784-4BDC-8867-EB09F60A9C68}" type="presOf" srcId="{2F21D440-5DA4-4899-827E-DAFDE73F3D75}" destId="{ABC2F036-703A-4B18-B7F0-46406A83C0F2}" srcOrd="0" destOrd="0" presId="urn:microsoft.com/office/officeart/2005/8/layout/process1"/>
    <dgm:cxn modelId="{216FDA6E-3E1D-4EF5-8F9F-F4CEFE2B8A9F}" type="presOf" srcId="{F1DE8E7B-CF03-4A53-8EAB-3EDD287A094D}" destId="{F62BECA3-2052-45CF-9805-6D8F3A8A35F4}" srcOrd="0" destOrd="3" presId="urn:microsoft.com/office/officeart/2005/8/layout/process1"/>
    <dgm:cxn modelId="{C2706373-CFA9-4263-AACF-F05D685097AC}" srcId="{E3B46000-8D9D-48CA-B6DC-DF8E3B00615A}" destId="{53E92C1C-D8B5-4840-B287-19BFAF6581CF}" srcOrd="0" destOrd="0" parTransId="{1A3C1DA9-C1F9-4699-9FDA-9C995B8DAD24}" sibTransId="{D23A8796-C5B4-4342-8B46-25D58D9F4E21}"/>
    <dgm:cxn modelId="{44184054-5089-420C-BFC1-3DAC5ADD8AF8}" type="presOf" srcId="{4D7D689E-4E22-433E-92CD-9F6A494E3154}" destId="{F62BECA3-2052-45CF-9805-6D8F3A8A35F4}" srcOrd="0" destOrd="0" presId="urn:microsoft.com/office/officeart/2005/8/layout/process1"/>
    <dgm:cxn modelId="{DA1A075A-15CF-429C-9644-497DC35C834E}" srcId="{A362C48D-B9F9-4191-8C80-5E4FEDA78397}" destId="{4D7D689E-4E22-433E-92CD-9F6A494E3154}" srcOrd="1" destOrd="0" parTransId="{195FC8BA-C21F-4209-A13F-7FC60DC38026}" sibTransId="{EC5BCCB5-D9C0-4CB9-A5E2-267B42CBDCF0}"/>
    <dgm:cxn modelId="{8EBAA55A-CA5B-4791-8CC3-0D3AC37F842A}" srcId="{2F21D440-5DA4-4899-827E-DAFDE73F3D75}" destId="{51B703EE-0B4E-4C98-9DE0-3A6A97F52703}" srcOrd="2" destOrd="0" parTransId="{5A707CF0-DBAF-4F59-B2DC-7083D6A58CED}" sibTransId="{5F55B5EB-D7E8-4643-8DB9-E1D41ED8E9B0}"/>
    <dgm:cxn modelId="{0AFEC180-C095-4696-BE68-66A23AE70D5A}" type="presOf" srcId="{EE49CE6A-667B-4526-B5E0-2418FB945D6E}" destId="{56FAFC3B-5A3D-40E9-8783-3FD7B26A28D1}" srcOrd="0" destOrd="2" presId="urn:microsoft.com/office/officeart/2005/8/layout/process1"/>
    <dgm:cxn modelId="{6E676F86-BED5-475F-9106-C992B501B2D2}" type="presOf" srcId="{EC5BCCB5-D9C0-4CB9-A5E2-267B42CBDCF0}" destId="{42354100-8018-430C-B12C-524C6DD2F06A}" srcOrd="1" destOrd="0" presId="urn:microsoft.com/office/officeart/2005/8/layout/process1"/>
    <dgm:cxn modelId="{26758788-C2E1-4564-BD27-B47F46564FFA}" srcId="{4D7D689E-4E22-433E-92CD-9F6A494E3154}" destId="{F1DE8E7B-CF03-4A53-8EAB-3EDD287A094D}" srcOrd="2" destOrd="0" parTransId="{CB787A15-E47B-4EC1-B51F-25016F057531}" sibTransId="{FC5396F4-65E9-48EC-B139-2442349B2B54}"/>
    <dgm:cxn modelId="{7B1BB389-5332-4CF5-9C73-9579016F6286}" type="presOf" srcId="{EA83A197-95B3-477F-8E15-91898205571A}" destId="{CB9B16A0-9328-465F-BF04-D023509C0B1F}" srcOrd="0" destOrd="2" presId="urn:microsoft.com/office/officeart/2005/8/layout/process1"/>
    <dgm:cxn modelId="{B797B18F-15EA-4EB4-8828-AAE718B3FD63}" type="presOf" srcId="{F494AB4F-4C41-4D6D-8C9D-98F016919B9D}" destId="{56FAFC3B-5A3D-40E9-8783-3FD7B26A28D1}" srcOrd="0" destOrd="1" presId="urn:microsoft.com/office/officeart/2005/8/layout/process1"/>
    <dgm:cxn modelId="{86650C91-B704-40D1-B57B-90D79CD12011}" type="presOf" srcId="{1968557C-6C6C-453E-9A75-68FA9C736C1D}" destId="{0200F1BC-54C9-4167-A0F7-D9C7BCB1212D}" srcOrd="1" destOrd="0" presId="urn:microsoft.com/office/officeart/2005/8/layout/process1"/>
    <dgm:cxn modelId="{85A34591-4188-4531-BB7F-841E874C606A}" srcId="{4D7D689E-4E22-433E-92CD-9F6A494E3154}" destId="{104DD65D-7827-43FB-A234-742872ED6E24}" srcOrd="3" destOrd="0" parTransId="{A65B9263-D6DC-4F2B-9200-122D2F98184D}" sibTransId="{5665CBCE-AE78-4399-940B-32AC454B2762}"/>
    <dgm:cxn modelId="{B73AC796-E47B-483F-BAFD-C4211A22DA3B}" type="presOf" srcId="{104DD65D-7827-43FB-A234-742872ED6E24}" destId="{F62BECA3-2052-45CF-9805-6D8F3A8A35F4}" srcOrd="0" destOrd="4" presId="urn:microsoft.com/office/officeart/2005/8/layout/process1"/>
    <dgm:cxn modelId="{A631B898-C43F-46F3-AF29-298A3C9D1D9A}" srcId="{4D6F83B6-594A-448B-AA5C-717D08F34851}" destId="{163BAD71-4BAD-41B9-9166-5CBD00DD663C}" srcOrd="0" destOrd="0" parTransId="{6B3C02B4-B4BA-4017-AE3B-F0504C3DEA4B}" sibTransId="{ABA9EF47-94FE-434B-B93A-41DE2B1006C2}"/>
    <dgm:cxn modelId="{7CCBD999-1BFD-4B24-BEB4-CE2251252F93}" type="presOf" srcId="{4D6F83B6-594A-448B-AA5C-717D08F34851}" destId="{2BFD7690-EFAA-48D9-8287-9B150C3E41FB}" srcOrd="0" destOrd="0" presId="urn:microsoft.com/office/officeart/2005/8/layout/process1"/>
    <dgm:cxn modelId="{8F1EC49B-7D74-4750-88FD-677BC52B524C}" type="presOf" srcId="{AB1FD3EB-244F-40DB-99A6-C8F9A356AFE5}" destId="{6C142587-B649-4857-9683-D42FC7674766}" srcOrd="1" destOrd="0" presId="urn:microsoft.com/office/officeart/2005/8/layout/process1"/>
    <dgm:cxn modelId="{923A60A1-4514-4620-B335-93D6675E0539}" type="presOf" srcId="{9D1D438C-4B22-4DC0-85D6-518E183DF183}" destId="{8B9DC39C-7B2C-4426-B868-E2EE305F1CC6}" srcOrd="0" destOrd="2" presId="urn:microsoft.com/office/officeart/2005/8/layout/process1"/>
    <dgm:cxn modelId="{234E64A8-84F8-4271-B6DF-ADBF13ED82D2}" type="presOf" srcId="{03DBFE1B-FD0E-409F-A661-8F8EC021EB5A}" destId="{F62BECA3-2052-45CF-9805-6D8F3A8A35F4}" srcOrd="0" destOrd="1" presId="urn:microsoft.com/office/officeart/2005/8/layout/process1"/>
    <dgm:cxn modelId="{BEBDFAAA-68E5-4A73-80D1-B15B8D5B7EE5}" type="presOf" srcId="{1968557C-6C6C-453E-9A75-68FA9C736C1D}" destId="{4E0E1FDA-8083-4E49-BCED-53FED3CE20D3}" srcOrd="0" destOrd="0" presId="urn:microsoft.com/office/officeart/2005/8/layout/process1"/>
    <dgm:cxn modelId="{2F4BD7B1-9504-43C3-9974-9AAD06CA93B2}" srcId="{1A75C099-6039-4014-A5B3-A03D2509217A}" destId="{F494AB4F-4C41-4D6D-8C9D-98F016919B9D}" srcOrd="0" destOrd="0" parTransId="{F5120C3D-61A0-4EFC-81FE-095BCE6FAF32}" sibTransId="{C8815042-C913-4984-B902-06382AE83B19}"/>
    <dgm:cxn modelId="{DEE878B7-D2C3-4E0B-BD5D-80E5A76BED36}" type="presOf" srcId="{65CA100A-6545-4F70-8EA3-03E211AE8DE6}" destId="{3B61874F-C87F-43F5-9A71-399746B169AA}" srcOrd="0" destOrd="1" presId="urn:microsoft.com/office/officeart/2005/8/layout/process1"/>
    <dgm:cxn modelId="{54B2B3BE-C607-4694-A682-250AD72778BF}" type="presOf" srcId="{A79A7271-FAEC-46E1-98F0-EBCBC5092D0B}" destId="{01C7E292-26B0-4A0B-A70C-FD0A03F8E668}" srcOrd="1" destOrd="0" presId="urn:microsoft.com/office/officeart/2005/8/layout/process1"/>
    <dgm:cxn modelId="{4071CFD0-2354-40DD-941B-5CBD99EB2F91}" srcId="{4D7D689E-4E22-433E-92CD-9F6A494E3154}" destId="{59DCA7BD-6EFB-4AC4-96E6-233DD96CFFC3}" srcOrd="1" destOrd="0" parTransId="{C3CD3C29-1FE6-45C7-984D-EA11E1C7F5B5}" sibTransId="{744CF09D-1E80-4A4D-8762-B3DD455A30B1}"/>
    <dgm:cxn modelId="{CF0AD8D0-13BD-4C62-8583-B26671573249}" type="presOf" srcId="{77957E4F-C753-494D-9EBB-72CADBDD8682}" destId="{8B9DC39C-7B2C-4426-B868-E2EE305F1CC6}" srcOrd="0" destOrd="0" presId="urn:microsoft.com/office/officeart/2005/8/layout/process1"/>
    <dgm:cxn modelId="{E2E369D2-6C0D-406D-A45B-B909DA2B8E46}" type="presOf" srcId="{53E92C1C-D8B5-4840-B287-19BFAF6581CF}" destId="{CB9B16A0-9328-465F-BF04-D023509C0B1F}" srcOrd="0" destOrd="1" presId="urn:microsoft.com/office/officeart/2005/8/layout/process1"/>
    <dgm:cxn modelId="{98FDFED2-EED9-44A5-B10E-268C185C00EA}" type="presOf" srcId="{9858DE3D-28C5-4EE1-8A67-FEDFF2BC3EF0}" destId="{66C60440-F6B4-497B-B087-B78A4116E0C4}" srcOrd="0" destOrd="0" presId="urn:microsoft.com/office/officeart/2005/8/layout/process1"/>
    <dgm:cxn modelId="{6478A1D4-BA38-41AE-BD06-697B222DD22B}" srcId="{1A75C099-6039-4014-A5B3-A03D2509217A}" destId="{EE49CE6A-667B-4526-B5E0-2418FB945D6E}" srcOrd="1" destOrd="0" parTransId="{212336C7-6868-455D-BAF2-8CDB53FC3A85}" sibTransId="{C69AF92D-AC70-4C64-A65F-733149E9391F}"/>
    <dgm:cxn modelId="{1BA8B6D8-E0A0-4F28-BC16-0CA21792A156}" srcId="{E3B46000-8D9D-48CA-B6DC-DF8E3B00615A}" destId="{EA83A197-95B3-477F-8E15-91898205571A}" srcOrd="1" destOrd="0" parTransId="{2BEF019D-3C83-418A-934C-022A1B7223B7}" sibTransId="{26A94992-B0F4-448E-ADFF-70764BD54C6B}"/>
    <dgm:cxn modelId="{39161FD9-BC87-44D7-878F-46A1D1EC1303}" srcId="{A362C48D-B9F9-4191-8C80-5E4FEDA78397}" destId="{E3B46000-8D9D-48CA-B6DC-DF8E3B00615A}" srcOrd="6" destOrd="0" parTransId="{F5EF1A9A-A7F5-4C61-B92C-9D9E5A4DBDEC}" sibTransId="{65629664-F9FD-4C12-AF2E-58C4D3E1FF90}"/>
    <dgm:cxn modelId="{52226ADA-A03A-4F9A-95EA-8673534FE1C4}" srcId="{77957E4F-C753-494D-9EBB-72CADBDD8682}" destId="{C1EE2E91-BBEA-44E2-8659-1BFC8DE5C8BF}" srcOrd="0" destOrd="0" parTransId="{981DB82A-7B97-496E-831B-3C52819968B6}" sibTransId="{DE4E2E55-B198-4243-A93D-B70F57AED227}"/>
    <dgm:cxn modelId="{118A63DF-C27F-4629-8C46-583578003604}" type="presOf" srcId="{EC5BCCB5-D9C0-4CB9-A5E2-267B42CBDCF0}" destId="{29DD8CD2-B5A2-4175-8147-BFE102CCEED5}" srcOrd="0" destOrd="0" presId="urn:microsoft.com/office/officeart/2005/8/layout/process1"/>
    <dgm:cxn modelId="{FA718AE6-BA0A-47FC-9F6C-18BB0B184BC5}" srcId="{A362C48D-B9F9-4191-8C80-5E4FEDA78397}" destId="{2F21D440-5DA4-4899-827E-DAFDE73F3D75}" srcOrd="0" destOrd="0" parTransId="{DBBD923E-8C3C-46F7-BC9D-9914F756EA49}" sibTransId="{AB1FD3EB-244F-40DB-99A6-C8F9A356AFE5}"/>
    <dgm:cxn modelId="{92EAC638-29C6-4AFB-85F9-E168B85BECBE}" type="presParOf" srcId="{6144B4A4-5C7D-4FA7-A0FC-EA158E142D66}" destId="{ABC2F036-703A-4B18-B7F0-46406A83C0F2}" srcOrd="0" destOrd="0" presId="urn:microsoft.com/office/officeart/2005/8/layout/process1"/>
    <dgm:cxn modelId="{1339F14B-116C-4642-9BB9-DDCD62D05EFF}" type="presParOf" srcId="{6144B4A4-5C7D-4FA7-A0FC-EA158E142D66}" destId="{0BAF5359-F5A8-4F63-B346-25BC82DCE0DC}" srcOrd="1" destOrd="0" presId="urn:microsoft.com/office/officeart/2005/8/layout/process1"/>
    <dgm:cxn modelId="{CA9AF86F-6299-4E5F-A775-D8509D438CA0}" type="presParOf" srcId="{0BAF5359-F5A8-4F63-B346-25BC82DCE0DC}" destId="{6C142587-B649-4857-9683-D42FC7674766}" srcOrd="0" destOrd="0" presId="urn:microsoft.com/office/officeart/2005/8/layout/process1"/>
    <dgm:cxn modelId="{30677A7D-957F-4E6B-97E6-68966603C1E8}" type="presParOf" srcId="{6144B4A4-5C7D-4FA7-A0FC-EA158E142D66}" destId="{F62BECA3-2052-45CF-9805-6D8F3A8A35F4}" srcOrd="2" destOrd="0" presId="urn:microsoft.com/office/officeart/2005/8/layout/process1"/>
    <dgm:cxn modelId="{BA271F41-BA6E-43C8-B2D5-557EA0162209}" type="presParOf" srcId="{6144B4A4-5C7D-4FA7-A0FC-EA158E142D66}" destId="{29DD8CD2-B5A2-4175-8147-BFE102CCEED5}" srcOrd="3" destOrd="0" presId="urn:microsoft.com/office/officeart/2005/8/layout/process1"/>
    <dgm:cxn modelId="{963B0508-54A5-4168-8CAC-079387B79315}" type="presParOf" srcId="{29DD8CD2-B5A2-4175-8147-BFE102CCEED5}" destId="{42354100-8018-430C-B12C-524C6DD2F06A}" srcOrd="0" destOrd="0" presId="urn:microsoft.com/office/officeart/2005/8/layout/process1"/>
    <dgm:cxn modelId="{3CB2C460-889A-4E36-93FA-6199B376FAA1}" type="presParOf" srcId="{6144B4A4-5C7D-4FA7-A0FC-EA158E142D66}" destId="{2BFD7690-EFAA-48D9-8287-9B150C3E41FB}" srcOrd="4" destOrd="0" presId="urn:microsoft.com/office/officeart/2005/8/layout/process1"/>
    <dgm:cxn modelId="{C4E3CC95-23C4-4A90-8FC1-015622D2400A}" type="presParOf" srcId="{6144B4A4-5C7D-4FA7-A0FC-EA158E142D66}" destId="{66C60440-F6B4-497B-B087-B78A4116E0C4}" srcOrd="5" destOrd="0" presId="urn:microsoft.com/office/officeart/2005/8/layout/process1"/>
    <dgm:cxn modelId="{E8A592BB-C5CF-44B7-A961-36B26B9F0BE6}" type="presParOf" srcId="{66C60440-F6B4-497B-B087-B78A4116E0C4}" destId="{45BBD5AA-528C-44D1-A6C5-289650329233}" srcOrd="0" destOrd="0" presId="urn:microsoft.com/office/officeart/2005/8/layout/process1"/>
    <dgm:cxn modelId="{3FEB1402-C903-45EA-8822-84DB0BF3AEB2}" type="presParOf" srcId="{6144B4A4-5C7D-4FA7-A0FC-EA158E142D66}" destId="{3B61874F-C87F-43F5-9A71-399746B169AA}" srcOrd="6" destOrd="0" presId="urn:microsoft.com/office/officeart/2005/8/layout/process1"/>
    <dgm:cxn modelId="{A4320CA7-7CC8-4471-B5B5-93D3ACD3F155}" type="presParOf" srcId="{6144B4A4-5C7D-4FA7-A0FC-EA158E142D66}" destId="{F379A3E6-B832-42FF-B6D2-2090FEEACAAE}" srcOrd="7" destOrd="0" presId="urn:microsoft.com/office/officeart/2005/8/layout/process1"/>
    <dgm:cxn modelId="{AFB05055-28EE-4AB3-9757-E3CEA946BE03}" type="presParOf" srcId="{F379A3E6-B832-42FF-B6D2-2090FEEACAAE}" destId="{7F00B891-BFD6-42AC-9813-1FF4AF52142F}" srcOrd="0" destOrd="0" presId="urn:microsoft.com/office/officeart/2005/8/layout/process1"/>
    <dgm:cxn modelId="{F7D09F8D-3BD5-4CEA-9DC8-39C92B5D191A}" type="presParOf" srcId="{6144B4A4-5C7D-4FA7-A0FC-EA158E142D66}" destId="{8B9DC39C-7B2C-4426-B868-E2EE305F1CC6}" srcOrd="8" destOrd="0" presId="urn:microsoft.com/office/officeart/2005/8/layout/process1"/>
    <dgm:cxn modelId="{1CB10E07-D873-4AD3-98B4-DE52B57B68FA}" type="presParOf" srcId="{6144B4A4-5C7D-4FA7-A0FC-EA158E142D66}" destId="{4E0E1FDA-8083-4E49-BCED-53FED3CE20D3}" srcOrd="9" destOrd="0" presId="urn:microsoft.com/office/officeart/2005/8/layout/process1"/>
    <dgm:cxn modelId="{336AB593-B55E-4A35-914E-B3BD984C89A0}" type="presParOf" srcId="{4E0E1FDA-8083-4E49-BCED-53FED3CE20D3}" destId="{0200F1BC-54C9-4167-A0F7-D9C7BCB1212D}" srcOrd="0" destOrd="0" presId="urn:microsoft.com/office/officeart/2005/8/layout/process1"/>
    <dgm:cxn modelId="{2536BE5C-3EA8-4E4E-9AB4-577EC9299BE3}" type="presParOf" srcId="{6144B4A4-5C7D-4FA7-A0FC-EA158E142D66}" destId="{56FAFC3B-5A3D-40E9-8783-3FD7B26A28D1}" srcOrd="10" destOrd="0" presId="urn:microsoft.com/office/officeart/2005/8/layout/process1"/>
    <dgm:cxn modelId="{92C37C09-29D4-474F-8779-3B7E0B0E2415}" type="presParOf" srcId="{6144B4A4-5C7D-4FA7-A0FC-EA158E142D66}" destId="{6F618DE0-973E-4EB0-80A8-BCBB99B3C38F}" srcOrd="11" destOrd="0" presId="urn:microsoft.com/office/officeart/2005/8/layout/process1"/>
    <dgm:cxn modelId="{64B7D235-D120-44E3-99FE-C0DD6B06396A}" type="presParOf" srcId="{6F618DE0-973E-4EB0-80A8-BCBB99B3C38F}" destId="{01C7E292-26B0-4A0B-A70C-FD0A03F8E668}" srcOrd="0" destOrd="0" presId="urn:microsoft.com/office/officeart/2005/8/layout/process1"/>
    <dgm:cxn modelId="{9CEDBA1E-EACE-4F6C-B9EC-118C11D6BE94}" type="presParOf" srcId="{6144B4A4-5C7D-4FA7-A0FC-EA158E142D66}" destId="{CB9B16A0-9328-465F-BF04-D023509C0B1F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27399-B4BC-4858-B53C-64D584CE314D}">
      <dsp:nvSpPr>
        <dsp:cNvPr id="0" name=""/>
        <dsp:cNvSpPr/>
      </dsp:nvSpPr>
      <dsp:spPr>
        <a:xfrm>
          <a:off x="4190042" y="2974389"/>
          <a:ext cx="2750134" cy="265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456"/>
              </a:lnTo>
              <a:lnTo>
                <a:pt x="2750134" y="83456"/>
              </a:lnTo>
              <a:lnTo>
                <a:pt x="2750134" y="265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4504F3-9EF8-415E-B579-32DB9BBFC12C}">
      <dsp:nvSpPr>
        <dsp:cNvPr id="0" name=""/>
        <dsp:cNvSpPr/>
      </dsp:nvSpPr>
      <dsp:spPr>
        <a:xfrm>
          <a:off x="4144322" y="2974389"/>
          <a:ext cx="91440" cy="265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3456"/>
              </a:lnTo>
              <a:lnTo>
                <a:pt x="47906" y="83456"/>
              </a:lnTo>
              <a:lnTo>
                <a:pt x="47906" y="265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517004-1380-4BDB-8FB1-A4D76B71417E}">
      <dsp:nvSpPr>
        <dsp:cNvPr id="0" name=""/>
        <dsp:cNvSpPr/>
      </dsp:nvSpPr>
      <dsp:spPr>
        <a:xfrm>
          <a:off x="1444280" y="2974389"/>
          <a:ext cx="2745762" cy="265612"/>
        </a:xfrm>
        <a:custGeom>
          <a:avLst/>
          <a:gdLst/>
          <a:ahLst/>
          <a:cxnLst/>
          <a:rect l="0" t="0" r="0" b="0"/>
          <a:pathLst>
            <a:path>
              <a:moveTo>
                <a:pt x="2745762" y="0"/>
              </a:moveTo>
              <a:lnTo>
                <a:pt x="2745762" y="83456"/>
              </a:lnTo>
              <a:lnTo>
                <a:pt x="0" y="83456"/>
              </a:lnTo>
              <a:lnTo>
                <a:pt x="0" y="265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7E481D-3F65-46BC-863B-E29AD0CFEB2B}">
      <dsp:nvSpPr>
        <dsp:cNvPr id="0" name=""/>
        <dsp:cNvSpPr/>
      </dsp:nvSpPr>
      <dsp:spPr>
        <a:xfrm>
          <a:off x="2726915" y="2520"/>
          <a:ext cx="2926253" cy="2971868"/>
        </a:xfrm>
        <a:prstGeom prst="rect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43" t="121" r="643" b="121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110161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4800" kern="1200" dirty="0"/>
        </a:p>
      </dsp:txBody>
      <dsp:txXfrm>
        <a:off x="2726915" y="2520"/>
        <a:ext cx="2926253" cy="2971868"/>
      </dsp:txXfrm>
    </dsp:sp>
    <dsp:sp modelId="{014B1809-112D-4647-A63C-07D888C077A1}">
      <dsp:nvSpPr>
        <dsp:cNvPr id="0" name=""/>
        <dsp:cNvSpPr/>
      </dsp:nvSpPr>
      <dsp:spPr>
        <a:xfrm>
          <a:off x="4561943" y="2788702"/>
          <a:ext cx="1357015" cy="2602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Roboter komplett</a:t>
          </a:r>
        </a:p>
      </dsp:txBody>
      <dsp:txXfrm>
        <a:off x="4561943" y="2788702"/>
        <a:ext cx="1357015" cy="260223"/>
      </dsp:txXfrm>
    </dsp:sp>
    <dsp:sp modelId="{644D1784-576A-4283-BF86-4DCE94EE8040}">
      <dsp:nvSpPr>
        <dsp:cNvPr id="0" name=""/>
        <dsp:cNvSpPr/>
      </dsp:nvSpPr>
      <dsp:spPr>
        <a:xfrm>
          <a:off x="252202" y="3240001"/>
          <a:ext cx="2384156" cy="2384157"/>
        </a:xfrm>
        <a:prstGeom prst="rect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74" t="-217" r="2174" b="-217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110161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500" kern="1200" dirty="0"/>
            <a:t> </a:t>
          </a:r>
        </a:p>
      </dsp:txBody>
      <dsp:txXfrm>
        <a:off x="252202" y="3240001"/>
        <a:ext cx="2384156" cy="2384157"/>
      </dsp:txXfrm>
    </dsp:sp>
    <dsp:sp modelId="{5198F6E5-1CA2-4FAC-A9B6-633810DBA592}">
      <dsp:nvSpPr>
        <dsp:cNvPr id="0" name=""/>
        <dsp:cNvSpPr/>
      </dsp:nvSpPr>
      <dsp:spPr>
        <a:xfrm>
          <a:off x="1527488" y="5465156"/>
          <a:ext cx="1357015" cy="2602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Chassis</a:t>
          </a:r>
        </a:p>
      </dsp:txBody>
      <dsp:txXfrm>
        <a:off x="1527488" y="5465156"/>
        <a:ext cx="1357015" cy="260223"/>
      </dsp:txXfrm>
    </dsp:sp>
    <dsp:sp modelId="{C3A66ED8-ADF9-4172-81D5-0DE6F5517506}">
      <dsp:nvSpPr>
        <dsp:cNvPr id="0" name=""/>
        <dsp:cNvSpPr/>
      </dsp:nvSpPr>
      <dsp:spPr>
        <a:xfrm>
          <a:off x="3000671" y="3240001"/>
          <a:ext cx="2383115" cy="2384157"/>
        </a:xfrm>
        <a:prstGeom prst="rect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53" t="-217" r="2153" b="-217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110161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200" kern="1200" dirty="0"/>
            <a:t> </a:t>
          </a:r>
        </a:p>
      </dsp:txBody>
      <dsp:txXfrm>
        <a:off x="3000671" y="3240001"/>
        <a:ext cx="2383115" cy="2384157"/>
      </dsp:txXfrm>
    </dsp:sp>
    <dsp:sp modelId="{9DDC4A00-2927-4634-8D1F-32134E7CECDF}">
      <dsp:nvSpPr>
        <dsp:cNvPr id="0" name=""/>
        <dsp:cNvSpPr/>
      </dsp:nvSpPr>
      <dsp:spPr>
        <a:xfrm>
          <a:off x="4388815" y="5465156"/>
          <a:ext cx="1357015" cy="2602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Seilwinden</a:t>
          </a:r>
        </a:p>
      </dsp:txBody>
      <dsp:txXfrm>
        <a:off x="4388815" y="5465156"/>
        <a:ext cx="1357015" cy="260223"/>
      </dsp:txXfrm>
    </dsp:sp>
    <dsp:sp modelId="{54CD1E2B-1E84-4B77-8C2F-083D4F1A66C7}">
      <dsp:nvSpPr>
        <dsp:cNvPr id="0" name=""/>
        <dsp:cNvSpPr/>
      </dsp:nvSpPr>
      <dsp:spPr>
        <a:xfrm>
          <a:off x="5748099" y="3240001"/>
          <a:ext cx="2384156" cy="2384157"/>
        </a:xfrm>
        <a:prstGeom prst="rect">
          <a:avLst/>
        </a:prstGeom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74" t="-217" r="2174" b="-217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110161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0" kern="1200" dirty="0"/>
            <a:t> </a:t>
          </a:r>
        </a:p>
      </dsp:txBody>
      <dsp:txXfrm>
        <a:off x="5748099" y="3240001"/>
        <a:ext cx="2384156" cy="2384157"/>
      </dsp:txXfrm>
    </dsp:sp>
    <dsp:sp modelId="{0B9E5A97-29AE-4F07-A513-FF292FFDDB77}">
      <dsp:nvSpPr>
        <dsp:cNvPr id="0" name=""/>
        <dsp:cNvSpPr/>
      </dsp:nvSpPr>
      <dsp:spPr>
        <a:xfrm>
          <a:off x="7027442" y="5465156"/>
          <a:ext cx="1357015" cy="2602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Magnetkopplung</a:t>
          </a:r>
        </a:p>
      </dsp:txBody>
      <dsp:txXfrm>
        <a:off x="7027442" y="5465156"/>
        <a:ext cx="1357015" cy="260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2F036-703A-4B18-B7F0-46406A83C0F2}">
      <dsp:nvSpPr>
        <dsp:cNvPr id="0" name=""/>
        <dsp:cNvSpPr/>
      </dsp:nvSpPr>
      <dsp:spPr>
        <a:xfrm>
          <a:off x="12810" y="2682465"/>
          <a:ext cx="1406601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Seile aufwickeln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>
              <a:solidFill>
                <a:schemeClr val="bg1"/>
              </a:solidFill>
            </a:rPr>
            <a:t>Startknopf gedrückt oder Startsignal vom Partnerroboter erhalten</a:t>
          </a:r>
          <a:endParaRPr lang="de-D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Zur Suchposition bewegen</a:t>
          </a:r>
        </a:p>
      </dsp:txBody>
      <dsp:txXfrm>
        <a:off x="54008" y="2723663"/>
        <a:ext cx="1324205" cy="1734792"/>
      </dsp:txXfrm>
    </dsp:sp>
    <dsp:sp modelId="{0BAF5359-F5A8-4F63-B346-25BC82DCE0DC}">
      <dsp:nvSpPr>
        <dsp:cNvPr id="0" name=""/>
        <dsp:cNvSpPr/>
      </dsp:nvSpPr>
      <dsp:spPr>
        <a:xfrm>
          <a:off x="1525320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1525320" y="3512264"/>
        <a:ext cx="157167" cy="157590"/>
      </dsp:txXfrm>
    </dsp:sp>
    <dsp:sp modelId="{F62BECA3-2052-45CF-9805-6D8F3A8A35F4}">
      <dsp:nvSpPr>
        <dsp:cNvPr id="0" name=""/>
        <dsp:cNvSpPr/>
      </dsp:nvSpPr>
      <dsp:spPr>
        <a:xfrm>
          <a:off x="1843043" y="2682465"/>
          <a:ext cx="1438098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Suchposition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Plattform suchen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1 einschalten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Plattformposition übermitteln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Zur Andockposition bewegen</a:t>
          </a:r>
        </a:p>
      </dsp:txBody>
      <dsp:txXfrm>
        <a:off x="1885163" y="2724585"/>
        <a:ext cx="1353858" cy="1732948"/>
      </dsp:txXfrm>
    </dsp:sp>
    <dsp:sp modelId="{29DD8CD2-B5A2-4175-8147-BFE102CCEED5}">
      <dsp:nvSpPr>
        <dsp:cNvPr id="0" name=""/>
        <dsp:cNvSpPr/>
      </dsp:nvSpPr>
      <dsp:spPr>
        <a:xfrm>
          <a:off x="3387049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3387049" y="3512264"/>
        <a:ext cx="157167" cy="157590"/>
      </dsp:txXfrm>
    </dsp:sp>
    <dsp:sp modelId="{2BFD7690-EFAA-48D9-8287-9B150C3E41FB}">
      <dsp:nvSpPr>
        <dsp:cNvPr id="0" name=""/>
        <dsp:cNvSpPr/>
      </dsp:nvSpPr>
      <dsp:spPr>
        <a:xfrm>
          <a:off x="3704772" y="2682465"/>
          <a:ext cx="1533034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Andockposition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2 und Magnete einschalten</a:t>
          </a:r>
        </a:p>
      </dsp:txBody>
      <dsp:txXfrm>
        <a:off x="3749673" y="2727366"/>
        <a:ext cx="1443232" cy="1727386"/>
      </dsp:txXfrm>
    </dsp:sp>
    <dsp:sp modelId="{66C60440-F6B4-497B-B087-B78A4116E0C4}">
      <dsp:nvSpPr>
        <dsp:cNvPr id="0" name=""/>
        <dsp:cNvSpPr/>
      </dsp:nvSpPr>
      <dsp:spPr>
        <a:xfrm>
          <a:off x="5343714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5343714" y="3512264"/>
        <a:ext cx="157167" cy="157590"/>
      </dsp:txXfrm>
    </dsp:sp>
    <dsp:sp modelId="{3B61874F-C87F-43F5-9A71-399746B169AA}">
      <dsp:nvSpPr>
        <dsp:cNvPr id="0" name=""/>
        <dsp:cNvSpPr/>
      </dsp:nvSpPr>
      <dsp:spPr>
        <a:xfrm>
          <a:off x="5661437" y="2682465"/>
          <a:ext cx="1334669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Andocken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Zum Andocken bewegen</a:t>
          </a:r>
        </a:p>
      </dsp:txBody>
      <dsp:txXfrm>
        <a:off x="5700528" y="2721556"/>
        <a:ext cx="1256487" cy="1739006"/>
      </dsp:txXfrm>
    </dsp:sp>
    <dsp:sp modelId="{F379A3E6-B832-42FF-B6D2-2090FEEACAAE}">
      <dsp:nvSpPr>
        <dsp:cNvPr id="0" name=""/>
        <dsp:cNvSpPr/>
      </dsp:nvSpPr>
      <dsp:spPr>
        <a:xfrm>
          <a:off x="7102014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7102014" y="3512264"/>
        <a:ext cx="157167" cy="157590"/>
      </dsp:txXfrm>
    </dsp:sp>
    <dsp:sp modelId="{8B9DC39C-7B2C-4426-B868-E2EE305F1CC6}">
      <dsp:nvSpPr>
        <dsp:cNvPr id="0" name=""/>
        <dsp:cNvSpPr/>
      </dsp:nvSpPr>
      <dsp:spPr>
        <a:xfrm>
          <a:off x="7419737" y="2682465"/>
          <a:ext cx="1059076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Kippen</a:t>
          </a:r>
          <a:endParaRPr lang="de-DE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3 einschalten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Seile lösen</a:t>
          </a:r>
        </a:p>
      </dsp:txBody>
      <dsp:txXfrm>
        <a:off x="7450756" y="2713484"/>
        <a:ext cx="997038" cy="1755150"/>
      </dsp:txXfrm>
    </dsp:sp>
    <dsp:sp modelId="{4E0E1FDA-8083-4E49-BCED-53FED3CE20D3}">
      <dsp:nvSpPr>
        <dsp:cNvPr id="0" name=""/>
        <dsp:cNvSpPr/>
      </dsp:nvSpPr>
      <dsp:spPr>
        <a:xfrm>
          <a:off x="8584721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8584721" y="3512264"/>
        <a:ext cx="157167" cy="157590"/>
      </dsp:txXfrm>
    </dsp:sp>
    <dsp:sp modelId="{56FAFC3B-5A3D-40E9-8783-3FD7B26A28D1}">
      <dsp:nvSpPr>
        <dsp:cNvPr id="0" name=""/>
        <dsp:cNvSpPr/>
      </dsp:nvSpPr>
      <dsp:spPr>
        <a:xfrm>
          <a:off x="8902444" y="2682465"/>
          <a:ext cx="1059076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Landen</a:t>
          </a:r>
          <a:endParaRPr lang="de-DE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4 einschalten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Zur Plattformposi-tion bewegen</a:t>
          </a:r>
        </a:p>
      </dsp:txBody>
      <dsp:txXfrm>
        <a:off x="8933463" y="2713484"/>
        <a:ext cx="997038" cy="1755150"/>
      </dsp:txXfrm>
    </dsp:sp>
    <dsp:sp modelId="{6F618DE0-973E-4EB0-80A8-BCBB99B3C38F}">
      <dsp:nvSpPr>
        <dsp:cNvPr id="0" name=""/>
        <dsp:cNvSpPr/>
      </dsp:nvSpPr>
      <dsp:spPr>
        <a:xfrm>
          <a:off x="10067428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10067428" y="3512264"/>
        <a:ext cx="157167" cy="157590"/>
      </dsp:txXfrm>
    </dsp:sp>
    <dsp:sp modelId="{CB9B16A0-9328-465F-BF04-D023509C0B1F}">
      <dsp:nvSpPr>
        <dsp:cNvPr id="0" name=""/>
        <dsp:cNvSpPr/>
      </dsp:nvSpPr>
      <dsp:spPr>
        <a:xfrm>
          <a:off x="10385151" y="2682465"/>
          <a:ext cx="1059076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Ende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Mitteilung an anderen Roboter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Alle LEDs ausschalten</a:t>
          </a:r>
        </a:p>
      </dsp:txBody>
      <dsp:txXfrm>
        <a:off x="10416170" y="2713484"/>
        <a:ext cx="997038" cy="17551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2F036-703A-4B18-B7F0-46406A83C0F2}">
      <dsp:nvSpPr>
        <dsp:cNvPr id="0" name=""/>
        <dsp:cNvSpPr/>
      </dsp:nvSpPr>
      <dsp:spPr>
        <a:xfrm>
          <a:off x="12810" y="2682465"/>
          <a:ext cx="1406601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Seile aufwickeln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>
              <a:solidFill>
                <a:schemeClr val="bg1"/>
              </a:solidFill>
            </a:rPr>
            <a:t>Startknopf gedrückt oder Startsignal vom Partnerroboter erhalten</a:t>
          </a:r>
          <a:endParaRPr lang="de-D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Zur Suchposition bewegen</a:t>
          </a:r>
        </a:p>
      </dsp:txBody>
      <dsp:txXfrm>
        <a:off x="54008" y="2723663"/>
        <a:ext cx="1324205" cy="1734792"/>
      </dsp:txXfrm>
    </dsp:sp>
    <dsp:sp modelId="{0BAF5359-F5A8-4F63-B346-25BC82DCE0DC}">
      <dsp:nvSpPr>
        <dsp:cNvPr id="0" name=""/>
        <dsp:cNvSpPr/>
      </dsp:nvSpPr>
      <dsp:spPr>
        <a:xfrm>
          <a:off x="1525320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1525320" y="3512264"/>
        <a:ext cx="157167" cy="157590"/>
      </dsp:txXfrm>
    </dsp:sp>
    <dsp:sp modelId="{F62BECA3-2052-45CF-9805-6D8F3A8A35F4}">
      <dsp:nvSpPr>
        <dsp:cNvPr id="0" name=""/>
        <dsp:cNvSpPr/>
      </dsp:nvSpPr>
      <dsp:spPr>
        <a:xfrm>
          <a:off x="1843043" y="2682465"/>
          <a:ext cx="1438098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Suchposition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Plattform suchen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1 einschalten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Plattformposition übermitteln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Zur Andockposition bewegen</a:t>
          </a:r>
        </a:p>
      </dsp:txBody>
      <dsp:txXfrm>
        <a:off x="1885163" y="2724585"/>
        <a:ext cx="1353858" cy="1732948"/>
      </dsp:txXfrm>
    </dsp:sp>
    <dsp:sp modelId="{29DD8CD2-B5A2-4175-8147-BFE102CCEED5}">
      <dsp:nvSpPr>
        <dsp:cNvPr id="0" name=""/>
        <dsp:cNvSpPr/>
      </dsp:nvSpPr>
      <dsp:spPr>
        <a:xfrm>
          <a:off x="3387049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3387049" y="3512264"/>
        <a:ext cx="157167" cy="157590"/>
      </dsp:txXfrm>
    </dsp:sp>
    <dsp:sp modelId="{2BFD7690-EFAA-48D9-8287-9B150C3E41FB}">
      <dsp:nvSpPr>
        <dsp:cNvPr id="0" name=""/>
        <dsp:cNvSpPr/>
      </dsp:nvSpPr>
      <dsp:spPr>
        <a:xfrm>
          <a:off x="3704772" y="2682465"/>
          <a:ext cx="1533034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Andockposition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2 und Magnete einschalten</a:t>
          </a:r>
        </a:p>
      </dsp:txBody>
      <dsp:txXfrm>
        <a:off x="3749673" y="2727366"/>
        <a:ext cx="1443232" cy="1727386"/>
      </dsp:txXfrm>
    </dsp:sp>
    <dsp:sp modelId="{66C60440-F6B4-497B-B087-B78A4116E0C4}">
      <dsp:nvSpPr>
        <dsp:cNvPr id="0" name=""/>
        <dsp:cNvSpPr/>
      </dsp:nvSpPr>
      <dsp:spPr>
        <a:xfrm>
          <a:off x="5343714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5343714" y="3512264"/>
        <a:ext cx="157167" cy="157590"/>
      </dsp:txXfrm>
    </dsp:sp>
    <dsp:sp modelId="{3B61874F-C87F-43F5-9A71-399746B169AA}">
      <dsp:nvSpPr>
        <dsp:cNvPr id="0" name=""/>
        <dsp:cNvSpPr/>
      </dsp:nvSpPr>
      <dsp:spPr>
        <a:xfrm>
          <a:off x="5661437" y="2682465"/>
          <a:ext cx="1334669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Andocken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Zum Andocken bewegen</a:t>
          </a:r>
        </a:p>
      </dsp:txBody>
      <dsp:txXfrm>
        <a:off x="5700528" y="2721556"/>
        <a:ext cx="1256487" cy="1739006"/>
      </dsp:txXfrm>
    </dsp:sp>
    <dsp:sp modelId="{F379A3E6-B832-42FF-B6D2-2090FEEACAAE}">
      <dsp:nvSpPr>
        <dsp:cNvPr id="0" name=""/>
        <dsp:cNvSpPr/>
      </dsp:nvSpPr>
      <dsp:spPr>
        <a:xfrm>
          <a:off x="7102014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7102014" y="3512264"/>
        <a:ext cx="157167" cy="157590"/>
      </dsp:txXfrm>
    </dsp:sp>
    <dsp:sp modelId="{8B9DC39C-7B2C-4426-B868-E2EE305F1CC6}">
      <dsp:nvSpPr>
        <dsp:cNvPr id="0" name=""/>
        <dsp:cNvSpPr/>
      </dsp:nvSpPr>
      <dsp:spPr>
        <a:xfrm>
          <a:off x="7419737" y="2682465"/>
          <a:ext cx="1059076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Kippen</a:t>
          </a:r>
          <a:endParaRPr lang="de-DE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3 einschalten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Seile lösen</a:t>
          </a:r>
        </a:p>
      </dsp:txBody>
      <dsp:txXfrm>
        <a:off x="7450756" y="2713484"/>
        <a:ext cx="997038" cy="1755150"/>
      </dsp:txXfrm>
    </dsp:sp>
    <dsp:sp modelId="{4E0E1FDA-8083-4E49-BCED-53FED3CE20D3}">
      <dsp:nvSpPr>
        <dsp:cNvPr id="0" name=""/>
        <dsp:cNvSpPr/>
      </dsp:nvSpPr>
      <dsp:spPr>
        <a:xfrm>
          <a:off x="8584721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8584721" y="3512264"/>
        <a:ext cx="157167" cy="157590"/>
      </dsp:txXfrm>
    </dsp:sp>
    <dsp:sp modelId="{56FAFC3B-5A3D-40E9-8783-3FD7B26A28D1}">
      <dsp:nvSpPr>
        <dsp:cNvPr id="0" name=""/>
        <dsp:cNvSpPr/>
      </dsp:nvSpPr>
      <dsp:spPr>
        <a:xfrm>
          <a:off x="8902444" y="2682465"/>
          <a:ext cx="1059076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Landen</a:t>
          </a:r>
          <a:endParaRPr lang="de-DE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4 einschalten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Zur Plattformposi-tion bewegen</a:t>
          </a:r>
        </a:p>
      </dsp:txBody>
      <dsp:txXfrm>
        <a:off x="8933463" y="2713484"/>
        <a:ext cx="997038" cy="1755150"/>
      </dsp:txXfrm>
    </dsp:sp>
    <dsp:sp modelId="{6F618DE0-973E-4EB0-80A8-BCBB99B3C38F}">
      <dsp:nvSpPr>
        <dsp:cNvPr id="0" name=""/>
        <dsp:cNvSpPr/>
      </dsp:nvSpPr>
      <dsp:spPr>
        <a:xfrm>
          <a:off x="10067428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10067428" y="3512264"/>
        <a:ext cx="157167" cy="157590"/>
      </dsp:txXfrm>
    </dsp:sp>
    <dsp:sp modelId="{CB9B16A0-9328-465F-BF04-D023509C0B1F}">
      <dsp:nvSpPr>
        <dsp:cNvPr id="0" name=""/>
        <dsp:cNvSpPr/>
      </dsp:nvSpPr>
      <dsp:spPr>
        <a:xfrm>
          <a:off x="10385151" y="2682465"/>
          <a:ext cx="1059076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Ende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Mitteilung an anderen Roboter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Alle LEDs ausschalten</a:t>
          </a:r>
        </a:p>
      </dsp:txBody>
      <dsp:txXfrm>
        <a:off x="10416170" y="2713484"/>
        <a:ext cx="997038" cy="17551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2F036-703A-4B18-B7F0-46406A83C0F2}">
      <dsp:nvSpPr>
        <dsp:cNvPr id="0" name=""/>
        <dsp:cNvSpPr/>
      </dsp:nvSpPr>
      <dsp:spPr>
        <a:xfrm>
          <a:off x="12810" y="2682465"/>
          <a:ext cx="1406601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Seile aufwickeln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>
              <a:solidFill>
                <a:schemeClr val="bg1"/>
              </a:solidFill>
            </a:rPr>
            <a:t>Startknopf gedrückt oder Startsignal vom Partnerroboter erhalten</a:t>
          </a:r>
          <a:endParaRPr lang="de-D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Zur Suchposition bewegen</a:t>
          </a:r>
        </a:p>
      </dsp:txBody>
      <dsp:txXfrm>
        <a:off x="54008" y="2723663"/>
        <a:ext cx="1324205" cy="1734792"/>
      </dsp:txXfrm>
    </dsp:sp>
    <dsp:sp modelId="{0BAF5359-F5A8-4F63-B346-25BC82DCE0DC}">
      <dsp:nvSpPr>
        <dsp:cNvPr id="0" name=""/>
        <dsp:cNvSpPr/>
      </dsp:nvSpPr>
      <dsp:spPr>
        <a:xfrm>
          <a:off x="1525320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1525320" y="3512264"/>
        <a:ext cx="157167" cy="157590"/>
      </dsp:txXfrm>
    </dsp:sp>
    <dsp:sp modelId="{F62BECA3-2052-45CF-9805-6D8F3A8A35F4}">
      <dsp:nvSpPr>
        <dsp:cNvPr id="0" name=""/>
        <dsp:cNvSpPr/>
      </dsp:nvSpPr>
      <dsp:spPr>
        <a:xfrm>
          <a:off x="1843043" y="2682465"/>
          <a:ext cx="1438098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Suchposition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Plattform suchen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1 einschalten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Plattformposition übermitteln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Zur Andockposition bewegen</a:t>
          </a:r>
        </a:p>
      </dsp:txBody>
      <dsp:txXfrm>
        <a:off x="1885163" y="2724585"/>
        <a:ext cx="1353858" cy="1732948"/>
      </dsp:txXfrm>
    </dsp:sp>
    <dsp:sp modelId="{29DD8CD2-B5A2-4175-8147-BFE102CCEED5}">
      <dsp:nvSpPr>
        <dsp:cNvPr id="0" name=""/>
        <dsp:cNvSpPr/>
      </dsp:nvSpPr>
      <dsp:spPr>
        <a:xfrm>
          <a:off x="3387049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3387049" y="3512264"/>
        <a:ext cx="157167" cy="157590"/>
      </dsp:txXfrm>
    </dsp:sp>
    <dsp:sp modelId="{2BFD7690-EFAA-48D9-8287-9B150C3E41FB}">
      <dsp:nvSpPr>
        <dsp:cNvPr id="0" name=""/>
        <dsp:cNvSpPr/>
      </dsp:nvSpPr>
      <dsp:spPr>
        <a:xfrm>
          <a:off x="3704772" y="2682465"/>
          <a:ext cx="1533034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Andockposition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2 und Magnete einschalten</a:t>
          </a:r>
        </a:p>
      </dsp:txBody>
      <dsp:txXfrm>
        <a:off x="3749673" y="2727366"/>
        <a:ext cx="1443232" cy="1727386"/>
      </dsp:txXfrm>
    </dsp:sp>
    <dsp:sp modelId="{66C60440-F6B4-497B-B087-B78A4116E0C4}">
      <dsp:nvSpPr>
        <dsp:cNvPr id="0" name=""/>
        <dsp:cNvSpPr/>
      </dsp:nvSpPr>
      <dsp:spPr>
        <a:xfrm>
          <a:off x="5343714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5343714" y="3512264"/>
        <a:ext cx="157167" cy="157590"/>
      </dsp:txXfrm>
    </dsp:sp>
    <dsp:sp modelId="{3B61874F-C87F-43F5-9A71-399746B169AA}">
      <dsp:nvSpPr>
        <dsp:cNvPr id="0" name=""/>
        <dsp:cNvSpPr/>
      </dsp:nvSpPr>
      <dsp:spPr>
        <a:xfrm>
          <a:off x="5661437" y="2682465"/>
          <a:ext cx="1334669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Andocken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Zum Andocken bewegen</a:t>
          </a:r>
        </a:p>
      </dsp:txBody>
      <dsp:txXfrm>
        <a:off x="5700528" y="2721556"/>
        <a:ext cx="1256487" cy="1739006"/>
      </dsp:txXfrm>
    </dsp:sp>
    <dsp:sp modelId="{F379A3E6-B832-42FF-B6D2-2090FEEACAAE}">
      <dsp:nvSpPr>
        <dsp:cNvPr id="0" name=""/>
        <dsp:cNvSpPr/>
      </dsp:nvSpPr>
      <dsp:spPr>
        <a:xfrm>
          <a:off x="7102014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7102014" y="3512264"/>
        <a:ext cx="157167" cy="157590"/>
      </dsp:txXfrm>
    </dsp:sp>
    <dsp:sp modelId="{8B9DC39C-7B2C-4426-B868-E2EE305F1CC6}">
      <dsp:nvSpPr>
        <dsp:cNvPr id="0" name=""/>
        <dsp:cNvSpPr/>
      </dsp:nvSpPr>
      <dsp:spPr>
        <a:xfrm>
          <a:off x="7419737" y="2682465"/>
          <a:ext cx="1059076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Kippen</a:t>
          </a:r>
          <a:endParaRPr lang="de-DE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3 einschalten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Seile lösen</a:t>
          </a:r>
        </a:p>
      </dsp:txBody>
      <dsp:txXfrm>
        <a:off x="7450756" y="2713484"/>
        <a:ext cx="997038" cy="1755150"/>
      </dsp:txXfrm>
    </dsp:sp>
    <dsp:sp modelId="{4E0E1FDA-8083-4E49-BCED-53FED3CE20D3}">
      <dsp:nvSpPr>
        <dsp:cNvPr id="0" name=""/>
        <dsp:cNvSpPr/>
      </dsp:nvSpPr>
      <dsp:spPr>
        <a:xfrm>
          <a:off x="8584721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8584721" y="3512264"/>
        <a:ext cx="157167" cy="157590"/>
      </dsp:txXfrm>
    </dsp:sp>
    <dsp:sp modelId="{56FAFC3B-5A3D-40E9-8783-3FD7B26A28D1}">
      <dsp:nvSpPr>
        <dsp:cNvPr id="0" name=""/>
        <dsp:cNvSpPr/>
      </dsp:nvSpPr>
      <dsp:spPr>
        <a:xfrm>
          <a:off x="8902444" y="2682465"/>
          <a:ext cx="1059076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Landen</a:t>
          </a:r>
          <a:endParaRPr lang="de-DE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4 einschalten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Zur Plattformposi-tion bewegen</a:t>
          </a:r>
        </a:p>
      </dsp:txBody>
      <dsp:txXfrm>
        <a:off x="8933463" y="2713484"/>
        <a:ext cx="997038" cy="1755150"/>
      </dsp:txXfrm>
    </dsp:sp>
    <dsp:sp modelId="{6F618DE0-973E-4EB0-80A8-BCBB99B3C38F}">
      <dsp:nvSpPr>
        <dsp:cNvPr id="0" name=""/>
        <dsp:cNvSpPr/>
      </dsp:nvSpPr>
      <dsp:spPr>
        <a:xfrm>
          <a:off x="10067428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10067428" y="3512264"/>
        <a:ext cx="157167" cy="157590"/>
      </dsp:txXfrm>
    </dsp:sp>
    <dsp:sp modelId="{CB9B16A0-9328-465F-BF04-D023509C0B1F}">
      <dsp:nvSpPr>
        <dsp:cNvPr id="0" name=""/>
        <dsp:cNvSpPr/>
      </dsp:nvSpPr>
      <dsp:spPr>
        <a:xfrm>
          <a:off x="10385151" y="2682465"/>
          <a:ext cx="1059076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Ende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Mitteilung an anderen Roboter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Alle LEDs ausschalten</a:t>
          </a:r>
        </a:p>
      </dsp:txBody>
      <dsp:txXfrm>
        <a:off x="10416170" y="2713484"/>
        <a:ext cx="997038" cy="17551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2F036-703A-4B18-B7F0-46406A83C0F2}">
      <dsp:nvSpPr>
        <dsp:cNvPr id="0" name=""/>
        <dsp:cNvSpPr/>
      </dsp:nvSpPr>
      <dsp:spPr>
        <a:xfrm>
          <a:off x="12810" y="2682465"/>
          <a:ext cx="1406601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Seile aufwickeln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>
              <a:solidFill>
                <a:schemeClr val="bg1"/>
              </a:solidFill>
            </a:rPr>
            <a:t>Startknopf gedrückt oder Startsignal vom Partnerroboter erhalten</a:t>
          </a:r>
          <a:endParaRPr lang="de-D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Zur Suchposition bewegen</a:t>
          </a:r>
        </a:p>
      </dsp:txBody>
      <dsp:txXfrm>
        <a:off x="54008" y="2723663"/>
        <a:ext cx="1324205" cy="1734792"/>
      </dsp:txXfrm>
    </dsp:sp>
    <dsp:sp modelId="{0BAF5359-F5A8-4F63-B346-25BC82DCE0DC}">
      <dsp:nvSpPr>
        <dsp:cNvPr id="0" name=""/>
        <dsp:cNvSpPr/>
      </dsp:nvSpPr>
      <dsp:spPr>
        <a:xfrm>
          <a:off x="1525320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1525320" y="3512264"/>
        <a:ext cx="157167" cy="157590"/>
      </dsp:txXfrm>
    </dsp:sp>
    <dsp:sp modelId="{F62BECA3-2052-45CF-9805-6D8F3A8A35F4}">
      <dsp:nvSpPr>
        <dsp:cNvPr id="0" name=""/>
        <dsp:cNvSpPr/>
      </dsp:nvSpPr>
      <dsp:spPr>
        <a:xfrm>
          <a:off x="1843043" y="2682465"/>
          <a:ext cx="1438098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Suchposition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Plattform suchen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1 einschalten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Plattformposition übermitteln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Zur Andockposition bewegen</a:t>
          </a:r>
        </a:p>
      </dsp:txBody>
      <dsp:txXfrm>
        <a:off x="1885163" y="2724585"/>
        <a:ext cx="1353858" cy="1732948"/>
      </dsp:txXfrm>
    </dsp:sp>
    <dsp:sp modelId="{29DD8CD2-B5A2-4175-8147-BFE102CCEED5}">
      <dsp:nvSpPr>
        <dsp:cNvPr id="0" name=""/>
        <dsp:cNvSpPr/>
      </dsp:nvSpPr>
      <dsp:spPr>
        <a:xfrm>
          <a:off x="3387049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3387049" y="3512264"/>
        <a:ext cx="157167" cy="157590"/>
      </dsp:txXfrm>
    </dsp:sp>
    <dsp:sp modelId="{2BFD7690-EFAA-48D9-8287-9B150C3E41FB}">
      <dsp:nvSpPr>
        <dsp:cNvPr id="0" name=""/>
        <dsp:cNvSpPr/>
      </dsp:nvSpPr>
      <dsp:spPr>
        <a:xfrm>
          <a:off x="3704772" y="2682465"/>
          <a:ext cx="1533034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Andockposition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2 und Magnete einschalten</a:t>
          </a:r>
        </a:p>
      </dsp:txBody>
      <dsp:txXfrm>
        <a:off x="3749673" y="2727366"/>
        <a:ext cx="1443232" cy="1727386"/>
      </dsp:txXfrm>
    </dsp:sp>
    <dsp:sp modelId="{66C60440-F6B4-497B-B087-B78A4116E0C4}">
      <dsp:nvSpPr>
        <dsp:cNvPr id="0" name=""/>
        <dsp:cNvSpPr/>
      </dsp:nvSpPr>
      <dsp:spPr>
        <a:xfrm>
          <a:off x="5343714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5343714" y="3512264"/>
        <a:ext cx="157167" cy="157590"/>
      </dsp:txXfrm>
    </dsp:sp>
    <dsp:sp modelId="{3B61874F-C87F-43F5-9A71-399746B169AA}">
      <dsp:nvSpPr>
        <dsp:cNvPr id="0" name=""/>
        <dsp:cNvSpPr/>
      </dsp:nvSpPr>
      <dsp:spPr>
        <a:xfrm>
          <a:off x="5661437" y="2682465"/>
          <a:ext cx="1334669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Andocken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Zum Andocken bewegen</a:t>
          </a:r>
        </a:p>
      </dsp:txBody>
      <dsp:txXfrm>
        <a:off x="5700528" y="2721556"/>
        <a:ext cx="1256487" cy="1739006"/>
      </dsp:txXfrm>
    </dsp:sp>
    <dsp:sp modelId="{F379A3E6-B832-42FF-B6D2-2090FEEACAAE}">
      <dsp:nvSpPr>
        <dsp:cNvPr id="0" name=""/>
        <dsp:cNvSpPr/>
      </dsp:nvSpPr>
      <dsp:spPr>
        <a:xfrm>
          <a:off x="7102014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7102014" y="3512264"/>
        <a:ext cx="157167" cy="157590"/>
      </dsp:txXfrm>
    </dsp:sp>
    <dsp:sp modelId="{8B9DC39C-7B2C-4426-B868-E2EE305F1CC6}">
      <dsp:nvSpPr>
        <dsp:cNvPr id="0" name=""/>
        <dsp:cNvSpPr/>
      </dsp:nvSpPr>
      <dsp:spPr>
        <a:xfrm>
          <a:off x="7419737" y="2682465"/>
          <a:ext cx="1059076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Kippen</a:t>
          </a:r>
          <a:endParaRPr lang="de-DE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3 einschalten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Seile lösen</a:t>
          </a:r>
        </a:p>
      </dsp:txBody>
      <dsp:txXfrm>
        <a:off x="7450756" y="2713484"/>
        <a:ext cx="997038" cy="1755150"/>
      </dsp:txXfrm>
    </dsp:sp>
    <dsp:sp modelId="{4E0E1FDA-8083-4E49-BCED-53FED3CE20D3}">
      <dsp:nvSpPr>
        <dsp:cNvPr id="0" name=""/>
        <dsp:cNvSpPr/>
      </dsp:nvSpPr>
      <dsp:spPr>
        <a:xfrm>
          <a:off x="8584721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8584721" y="3512264"/>
        <a:ext cx="157167" cy="157590"/>
      </dsp:txXfrm>
    </dsp:sp>
    <dsp:sp modelId="{56FAFC3B-5A3D-40E9-8783-3FD7B26A28D1}">
      <dsp:nvSpPr>
        <dsp:cNvPr id="0" name=""/>
        <dsp:cNvSpPr/>
      </dsp:nvSpPr>
      <dsp:spPr>
        <a:xfrm>
          <a:off x="8902444" y="2682465"/>
          <a:ext cx="1059076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Landen</a:t>
          </a:r>
          <a:endParaRPr lang="de-DE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4 einschalten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Zur Plattformposi-tion bewegen</a:t>
          </a:r>
        </a:p>
      </dsp:txBody>
      <dsp:txXfrm>
        <a:off x="8933463" y="2713484"/>
        <a:ext cx="997038" cy="1755150"/>
      </dsp:txXfrm>
    </dsp:sp>
    <dsp:sp modelId="{6F618DE0-973E-4EB0-80A8-BCBB99B3C38F}">
      <dsp:nvSpPr>
        <dsp:cNvPr id="0" name=""/>
        <dsp:cNvSpPr/>
      </dsp:nvSpPr>
      <dsp:spPr>
        <a:xfrm>
          <a:off x="10067428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10067428" y="3512264"/>
        <a:ext cx="157167" cy="157590"/>
      </dsp:txXfrm>
    </dsp:sp>
    <dsp:sp modelId="{CB9B16A0-9328-465F-BF04-D023509C0B1F}">
      <dsp:nvSpPr>
        <dsp:cNvPr id="0" name=""/>
        <dsp:cNvSpPr/>
      </dsp:nvSpPr>
      <dsp:spPr>
        <a:xfrm>
          <a:off x="10385151" y="2682465"/>
          <a:ext cx="1059076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Ende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Mitteilung an anderen Roboter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Alle LEDs ausschalten</a:t>
          </a:r>
        </a:p>
      </dsp:txBody>
      <dsp:txXfrm>
        <a:off x="10416170" y="2713484"/>
        <a:ext cx="997038" cy="17551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2F036-703A-4B18-B7F0-46406A83C0F2}">
      <dsp:nvSpPr>
        <dsp:cNvPr id="0" name=""/>
        <dsp:cNvSpPr/>
      </dsp:nvSpPr>
      <dsp:spPr>
        <a:xfrm>
          <a:off x="12810" y="2682465"/>
          <a:ext cx="1406601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Seile aufwickeln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>
              <a:solidFill>
                <a:schemeClr val="bg1"/>
              </a:solidFill>
            </a:rPr>
            <a:t>Startknopf gedrückt oder Startsignal vom Partnerroboter erhalten</a:t>
          </a:r>
          <a:endParaRPr lang="de-D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Zur Suchposition bewegen</a:t>
          </a:r>
        </a:p>
      </dsp:txBody>
      <dsp:txXfrm>
        <a:off x="54008" y="2723663"/>
        <a:ext cx="1324205" cy="1734792"/>
      </dsp:txXfrm>
    </dsp:sp>
    <dsp:sp modelId="{0BAF5359-F5A8-4F63-B346-25BC82DCE0DC}">
      <dsp:nvSpPr>
        <dsp:cNvPr id="0" name=""/>
        <dsp:cNvSpPr/>
      </dsp:nvSpPr>
      <dsp:spPr>
        <a:xfrm>
          <a:off x="1525320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1525320" y="3512264"/>
        <a:ext cx="157167" cy="157590"/>
      </dsp:txXfrm>
    </dsp:sp>
    <dsp:sp modelId="{F62BECA3-2052-45CF-9805-6D8F3A8A35F4}">
      <dsp:nvSpPr>
        <dsp:cNvPr id="0" name=""/>
        <dsp:cNvSpPr/>
      </dsp:nvSpPr>
      <dsp:spPr>
        <a:xfrm>
          <a:off x="1843043" y="2682465"/>
          <a:ext cx="1438098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Suchposition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Plattform suchen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1 einschalten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Plattformposition übermitteln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Zur Andockposition bewegen</a:t>
          </a:r>
        </a:p>
      </dsp:txBody>
      <dsp:txXfrm>
        <a:off x="1885163" y="2724585"/>
        <a:ext cx="1353858" cy="1732948"/>
      </dsp:txXfrm>
    </dsp:sp>
    <dsp:sp modelId="{29DD8CD2-B5A2-4175-8147-BFE102CCEED5}">
      <dsp:nvSpPr>
        <dsp:cNvPr id="0" name=""/>
        <dsp:cNvSpPr/>
      </dsp:nvSpPr>
      <dsp:spPr>
        <a:xfrm>
          <a:off x="3387049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3387049" y="3512264"/>
        <a:ext cx="157167" cy="157590"/>
      </dsp:txXfrm>
    </dsp:sp>
    <dsp:sp modelId="{2BFD7690-EFAA-48D9-8287-9B150C3E41FB}">
      <dsp:nvSpPr>
        <dsp:cNvPr id="0" name=""/>
        <dsp:cNvSpPr/>
      </dsp:nvSpPr>
      <dsp:spPr>
        <a:xfrm>
          <a:off x="3704772" y="2682465"/>
          <a:ext cx="1533034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Andockposition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2 und Magnete einschalten</a:t>
          </a:r>
        </a:p>
      </dsp:txBody>
      <dsp:txXfrm>
        <a:off x="3749673" y="2727366"/>
        <a:ext cx="1443232" cy="1727386"/>
      </dsp:txXfrm>
    </dsp:sp>
    <dsp:sp modelId="{66C60440-F6B4-497B-B087-B78A4116E0C4}">
      <dsp:nvSpPr>
        <dsp:cNvPr id="0" name=""/>
        <dsp:cNvSpPr/>
      </dsp:nvSpPr>
      <dsp:spPr>
        <a:xfrm>
          <a:off x="5343714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5343714" y="3512264"/>
        <a:ext cx="157167" cy="157590"/>
      </dsp:txXfrm>
    </dsp:sp>
    <dsp:sp modelId="{3B61874F-C87F-43F5-9A71-399746B169AA}">
      <dsp:nvSpPr>
        <dsp:cNvPr id="0" name=""/>
        <dsp:cNvSpPr/>
      </dsp:nvSpPr>
      <dsp:spPr>
        <a:xfrm>
          <a:off x="5661437" y="2682465"/>
          <a:ext cx="1334669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Andocken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Zum Andocken bewegen</a:t>
          </a:r>
        </a:p>
      </dsp:txBody>
      <dsp:txXfrm>
        <a:off x="5700528" y="2721556"/>
        <a:ext cx="1256487" cy="1739006"/>
      </dsp:txXfrm>
    </dsp:sp>
    <dsp:sp modelId="{F379A3E6-B832-42FF-B6D2-2090FEEACAAE}">
      <dsp:nvSpPr>
        <dsp:cNvPr id="0" name=""/>
        <dsp:cNvSpPr/>
      </dsp:nvSpPr>
      <dsp:spPr>
        <a:xfrm>
          <a:off x="7102014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7102014" y="3512264"/>
        <a:ext cx="157167" cy="157590"/>
      </dsp:txXfrm>
    </dsp:sp>
    <dsp:sp modelId="{8B9DC39C-7B2C-4426-B868-E2EE305F1CC6}">
      <dsp:nvSpPr>
        <dsp:cNvPr id="0" name=""/>
        <dsp:cNvSpPr/>
      </dsp:nvSpPr>
      <dsp:spPr>
        <a:xfrm>
          <a:off x="7419737" y="2682465"/>
          <a:ext cx="1059076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Kippen</a:t>
          </a:r>
          <a:endParaRPr lang="de-DE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3 einschalten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Seile lösen</a:t>
          </a:r>
        </a:p>
      </dsp:txBody>
      <dsp:txXfrm>
        <a:off x="7450756" y="2713484"/>
        <a:ext cx="997038" cy="1755150"/>
      </dsp:txXfrm>
    </dsp:sp>
    <dsp:sp modelId="{4E0E1FDA-8083-4E49-BCED-53FED3CE20D3}">
      <dsp:nvSpPr>
        <dsp:cNvPr id="0" name=""/>
        <dsp:cNvSpPr/>
      </dsp:nvSpPr>
      <dsp:spPr>
        <a:xfrm>
          <a:off x="8584721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8584721" y="3512264"/>
        <a:ext cx="157167" cy="157590"/>
      </dsp:txXfrm>
    </dsp:sp>
    <dsp:sp modelId="{56FAFC3B-5A3D-40E9-8783-3FD7B26A28D1}">
      <dsp:nvSpPr>
        <dsp:cNvPr id="0" name=""/>
        <dsp:cNvSpPr/>
      </dsp:nvSpPr>
      <dsp:spPr>
        <a:xfrm>
          <a:off x="8902444" y="2682465"/>
          <a:ext cx="1059076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Landen</a:t>
          </a:r>
          <a:endParaRPr lang="de-DE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4 einschalten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Zur Plattformposi-tion bewegen</a:t>
          </a:r>
        </a:p>
      </dsp:txBody>
      <dsp:txXfrm>
        <a:off x="8933463" y="2713484"/>
        <a:ext cx="997038" cy="1755150"/>
      </dsp:txXfrm>
    </dsp:sp>
    <dsp:sp modelId="{6F618DE0-973E-4EB0-80A8-BCBB99B3C38F}">
      <dsp:nvSpPr>
        <dsp:cNvPr id="0" name=""/>
        <dsp:cNvSpPr/>
      </dsp:nvSpPr>
      <dsp:spPr>
        <a:xfrm>
          <a:off x="10067428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10067428" y="3512264"/>
        <a:ext cx="157167" cy="157590"/>
      </dsp:txXfrm>
    </dsp:sp>
    <dsp:sp modelId="{CB9B16A0-9328-465F-BF04-D023509C0B1F}">
      <dsp:nvSpPr>
        <dsp:cNvPr id="0" name=""/>
        <dsp:cNvSpPr/>
      </dsp:nvSpPr>
      <dsp:spPr>
        <a:xfrm>
          <a:off x="10385151" y="2682465"/>
          <a:ext cx="1059076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Ende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Mitteilung an anderen Roboter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Alle LEDs ausschalten</a:t>
          </a:r>
        </a:p>
      </dsp:txBody>
      <dsp:txXfrm>
        <a:off x="10416170" y="2713484"/>
        <a:ext cx="997038" cy="17551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2F036-703A-4B18-B7F0-46406A83C0F2}">
      <dsp:nvSpPr>
        <dsp:cNvPr id="0" name=""/>
        <dsp:cNvSpPr/>
      </dsp:nvSpPr>
      <dsp:spPr>
        <a:xfrm>
          <a:off x="12810" y="2682465"/>
          <a:ext cx="1406601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Seile </a:t>
          </a:r>
          <a:r>
            <a:rPr lang="de-DE" sz="1100" kern="1200" dirty="0">
              <a:solidFill>
                <a:schemeClr val="bg1"/>
              </a:solidFill>
            </a:rPr>
            <a:t>aufwickeln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>
              <a:solidFill>
                <a:schemeClr val="bg1"/>
              </a:solidFill>
            </a:rPr>
            <a:t>Startknopf gedrückt oder Startsignal vom Partnerroboter erhalten</a:t>
          </a:r>
          <a:endParaRPr lang="de-D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Zur Suchposition bewegen</a:t>
          </a:r>
        </a:p>
      </dsp:txBody>
      <dsp:txXfrm>
        <a:off x="54008" y="2723663"/>
        <a:ext cx="1324205" cy="1734792"/>
      </dsp:txXfrm>
    </dsp:sp>
    <dsp:sp modelId="{0BAF5359-F5A8-4F63-B346-25BC82DCE0DC}">
      <dsp:nvSpPr>
        <dsp:cNvPr id="0" name=""/>
        <dsp:cNvSpPr/>
      </dsp:nvSpPr>
      <dsp:spPr>
        <a:xfrm>
          <a:off x="1525320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1525320" y="3512264"/>
        <a:ext cx="157167" cy="157590"/>
      </dsp:txXfrm>
    </dsp:sp>
    <dsp:sp modelId="{F62BECA3-2052-45CF-9805-6D8F3A8A35F4}">
      <dsp:nvSpPr>
        <dsp:cNvPr id="0" name=""/>
        <dsp:cNvSpPr/>
      </dsp:nvSpPr>
      <dsp:spPr>
        <a:xfrm>
          <a:off x="1843043" y="2682465"/>
          <a:ext cx="1438098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Suchposition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Plattform suchen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1 einschalten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Plattformposition übermitteln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Zur Andockposition bewegen</a:t>
          </a:r>
        </a:p>
      </dsp:txBody>
      <dsp:txXfrm>
        <a:off x="1885163" y="2724585"/>
        <a:ext cx="1353858" cy="1732948"/>
      </dsp:txXfrm>
    </dsp:sp>
    <dsp:sp modelId="{29DD8CD2-B5A2-4175-8147-BFE102CCEED5}">
      <dsp:nvSpPr>
        <dsp:cNvPr id="0" name=""/>
        <dsp:cNvSpPr/>
      </dsp:nvSpPr>
      <dsp:spPr>
        <a:xfrm>
          <a:off x="3387049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3387049" y="3512264"/>
        <a:ext cx="157167" cy="157590"/>
      </dsp:txXfrm>
    </dsp:sp>
    <dsp:sp modelId="{2BFD7690-EFAA-48D9-8287-9B150C3E41FB}">
      <dsp:nvSpPr>
        <dsp:cNvPr id="0" name=""/>
        <dsp:cNvSpPr/>
      </dsp:nvSpPr>
      <dsp:spPr>
        <a:xfrm>
          <a:off x="3704772" y="2682465"/>
          <a:ext cx="1533034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Andockposition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2 und Magnete einschalten</a:t>
          </a:r>
        </a:p>
      </dsp:txBody>
      <dsp:txXfrm>
        <a:off x="3749673" y="2727366"/>
        <a:ext cx="1443232" cy="1727386"/>
      </dsp:txXfrm>
    </dsp:sp>
    <dsp:sp modelId="{66C60440-F6B4-497B-B087-B78A4116E0C4}">
      <dsp:nvSpPr>
        <dsp:cNvPr id="0" name=""/>
        <dsp:cNvSpPr/>
      </dsp:nvSpPr>
      <dsp:spPr>
        <a:xfrm>
          <a:off x="5343714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5343714" y="3512264"/>
        <a:ext cx="157167" cy="157590"/>
      </dsp:txXfrm>
    </dsp:sp>
    <dsp:sp modelId="{3B61874F-C87F-43F5-9A71-399746B169AA}">
      <dsp:nvSpPr>
        <dsp:cNvPr id="0" name=""/>
        <dsp:cNvSpPr/>
      </dsp:nvSpPr>
      <dsp:spPr>
        <a:xfrm>
          <a:off x="5661437" y="2682465"/>
          <a:ext cx="1334669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Andocken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Zum Andocken bewegen</a:t>
          </a:r>
        </a:p>
      </dsp:txBody>
      <dsp:txXfrm>
        <a:off x="5700528" y="2721556"/>
        <a:ext cx="1256487" cy="1739006"/>
      </dsp:txXfrm>
    </dsp:sp>
    <dsp:sp modelId="{F379A3E6-B832-42FF-B6D2-2090FEEACAAE}">
      <dsp:nvSpPr>
        <dsp:cNvPr id="0" name=""/>
        <dsp:cNvSpPr/>
      </dsp:nvSpPr>
      <dsp:spPr>
        <a:xfrm>
          <a:off x="7102014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7102014" y="3512264"/>
        <a:ext cx="157167" cy="157590"/>
      </dsp:txXfrm>
    </dsp:sp>
    <dsp:sp modelId="{8B9DC39C-7B2C-4426-B868-E2EE305F1CC6}">
      <dsp:nvSpPr>
        <dsp:cNvPr id="0" name=""/>
        <dsp:cNvSpPr/>
      </dsp:nvSpPr>
      <dsp:spPr>
        <a:xfrm>
          <a:off x="7419737" y="2682465"/>
          <a:ext cx="1059076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Kippen</a:t>
          </a:r>
          <a:endParaRPr lang="de-DE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3 einschalten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Seile lösen</a:t>
          </a:r>
        </a:p>
      </dsp:txBody>
      <dsp:txXfrm>
        <a:off x="7450756" y="2713484"/>
        <a:ext cx="997038" cy="1755150"/>
      </dsp:txXfrm>
    </dsp:sp>
    <dsp:sp modelId="{4E0E1FDA-8083-4E49-BCED-53FED3CE20D3}">
      <dsp:nvSpPr>
        <dsp:cNvPr id="0" name=""/>
        <dsp:cNvSpPr/>
      </dsp:nvSpPr>
      <dsp:spPr>
        <a:xfrm>
          <a:off x="8584721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8584721" y="3512264"/>
        <a:ext cx="157167" cy="157590"/>
      </dsp:txXfrm>
    </dsp:sp>
    <dsp:sp modelId="{56FAFC3B-5A3D-40E9-8783-3FD7B26A28D1}">
      <dsp:nvSpPr>
        <dsp:cNvPr id="0" name=""/>
        <dsp:cNvSpPr/>
      </dsp:nvSpPr>
      <dsp:spPr>
        <a:xfrm>
          <a:off x="8902444" y="2682465"/>
          <a:ext cx="1059076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Landen</a:t>
          </a:r>
          <a:endParaRPr lang="de-DE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4 </a:t>
          </a:r>
          <a:r>
            <a:rPr lang="de-DE" sz="1100" kern="1200" dirty="0">
              <a:solidFill>
                <a:schemeClr val="bg1"/>
              </a:solidFill>
            </a:rPr>
            <a:t>einschalten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Zur Plattformposi-tion bewegen</a:t>
          </a:r>
        </a:p>
      </dsp:txBody>
      <dsp:txXfrm>
        <a:off x="8933463" y="2713484"/>
        <a:ext cx="997038" cy="1755150"/>
      </dsp:txXfrm>
    </dsp:sp>
    <dsp:sp modelId="{6F618DE0-973E-4EB0-80A8-BCBB99B3C38F}">
      <dsp:nvSpPr>
        <dsp:cNvPr id="0" name=""/>
        <dsp:cNvSpPr/>
      </dsp:nvSpPr>
      <dsp:spPr>
        <a:xfrm>
          <a:off x="10067428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10067428" y="3512264"/>
        <a:ext cx="157167" cy="157590"/>
      </dsp:txXfrm>
    </dsp:sp>
    <dsp:sp modelId="{CB9B16A0-9328-465F-BF04-D023509C0B1F}">
      <dsp:nvSpPr>
        <dsp:cNvPr id="0" name=""/>
        <dsp:cNvSpPr/>
      </dsp:nvSpPr>
      <dsp:spPr>
        <a:xfrm>
          <a:off x="10385151" y="2682465"/>
          <a:ext cx="1059076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Ende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Mitteilung an anderen Roboter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Alle LEDs ausschalten</a:t>
          </a:r>
        </a:p>
      </dsp:txBody>
      <dsp:txXfrm>
        <a:off x="10416170" y="2713484"/>
        <a:ext cx="997038" cy="17551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2F036-703A-4B18-B7F0-46406A83C0F2}">
      <dsp:nvSpPr>
        <dsp:cNvPr id="0" name=""/>
        <dsp:cNvSpPr/>
      </dsp:nvSpPr>
      <dsp:spPr>
        <a:xfrm>
          <a:off x="12810" y="2682465"/>
          <a:ext cx="1406601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Seile aufwickeln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>
              <a:solidFill>
                <a:schemeClr val="bg1"/>
              </a:solidFill>
            </a:rPr>
            <a:t>Startknopf gedrückt oder Startsignal vom Partnerroboter erhalten</a:t>
          </a:r>
          <a:endParaRPr lang="de-D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Zur Suchposition bewegen</a:t>
          </a:r>
        </a:p>
      </dsp:txBody>
      <dsp:txXfrm>
        <a:off x="54008" y="2723663"/>
        <a:ext cx="1324205" cy="1734792"/>
      </dsp:txXfrm>
    </dsp:sp>
    <dsp:sp modelId="{0BAF5359-F5A8-4F63-B346-25BC82DCE0DC}">
      <dsp:nvSpPr>
        <dsp:cNvPr id="0" name=""/>
        <dsp:cNvSpPr/>
      </dsp:nvSpPr>
      <dsp:spPr>
        <a:xfrm>
          <a:off x="1525320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1525320" y="3512264"/>
        <a:ext cx="157167" cy="157590"/>
      </dsp:txXfrm>
    </dsp:sp>
    <dsp:sp modelId="{F62BECA3-2052-45CF-9805-6D8F3A8A35F4}">
      <dsp:nvSpPr>
        <dsp:cNvPr id="0" name=""/>
        <dsp:cNvSpPr/>
      </dsp:nvSpPr>
      <dsp:spPr>
        <a:xfrm>
          <a:off x="1843043" y="2682465"/>
          <a:ext cx="1438098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Suchposition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Plattform suchen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1 einschalten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Plattformposition übermitteln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Zur Andockposition bewegen</a:t>
          </a:r>
        </a:p>
      </dsp:txBody>
      <dsp:txXfrm>
        <a:off x="1885163" y="2724585"/>
        <a:ext cx="1353858" cy="1732948"/>
      </dsp:txXfrm>
    </dsp:sp>
    <dsp:sp modelId="{29DD8CD2-B5A2-4175-8147-BFE102CCEED5}">
      <dsp:nvSpPr>
        <dsp:cNvPr id="0" name=""/>
        <dsp:cNvSpPr/>
      </dsp:nvSpPr>
      <dsp:spPr>
        <a:xfrm>
          <a:off x="3387049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3387049" y="3512264"/>
        <a:ext cx="157167" cy="157590"/>
      </dsp:txXfrm>
    </dsp:sp>
    <dsp:sp modelId="{2BFD7690-EFAA-48D9-8287-9B150C3E41FB}">
      <dsp:nvSpPr>
        <dsp:cNvPr id="0" name=""/>
        <dsp:cNvSpPr/>
      </dsp:nvSpPr>
      <dsp:spPr>
        <a:xfrm>
          <a:off x="3704772" y="2682465"/>
          <a:ext cx="1533034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Andockposition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2 und Magnete einschalten</a:t>
          </a:r>
        </a:p>
      </dsp:txBody>
      <dsp:txXfrm>
        <a:off x="3749673" y="2727366"/>
        <a:ext cx="1443232" cy="1727386"/>
      </dsp:txXfrm>
    </dsp:sp>
    <dsp:sp modelId="{66C60440-F6B4-497B-B087-B78A4116E0C4}">
      <dsp:nvSpPr>
        <dsp:cNvPr id="0" name=""/>
        <dsp:cNvSpPr/>
      </dsp:nvSpPr>
      <dsp:spPr>
        <a:xfrm>
          <a:off x="5343714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5343714" y="3512264"/>
        <a:ext cx="157167" cy="157590"/>
      </dsp:txXfrm>
    </dsp:sp>
    <dsp:sp modelId="{3B61874F-C87F-43F5-9A71-399746B169AA}">
      <dsp:nvSpPr>
        <dsp:cNvPr id="0" name=""/>
        <dsp:cNvSpPr/>
      </dsp:nvSpPr>
      <dsp:spPr>
        <a:xfrm>
          <a:off x="5661437" y="2682465"/>
          <a:ext cx="1334669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Andocken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Zum Andocken bewegen</a:t>
          </a:r>
        </a:p>
      </dsp:txBody>
      <dsp:txXfrm>
        <a:off x="5700528" y="2721556"/>
        <a:ext cx="1256487" cy="1739006"/>
      </dsp:txXfrm>
    </dsp:sp>
    <dsp:sp modelId="{F379A3E6-B832-42FF-B6D2-2090FEEACAAE}">
      <dsp:nvSpPr>
        <dsp:cNvPr id="0" name=""/>
        <dsp:cNvSpPr/>
      </dsp:nvSpPr>
      <dsp:spPr>
        <a:xfrm>
          <a:off x="7102014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7102014" y="3512264"/>
        <a:ext cx="157167" cy="157590"/>
      </dsp:txXfrm>
    </dsp:sp>
    <dsp:sp modelId="{8B9DC39C-7B2C-4426-B868-E2EE305F1CC6}">
      <dsp:nvSpPr>
        <dsp:cNvPr id="0" name=""/>
        <dsp:cNvSpPr/>
      </dsp:nvSpPr>
      <dsp:spPr>
        <a:xfrm>
          <a:off x="7419737" y="2682465"/>
          <a:ext cx="1059076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Kippen</a:t>
          </a:r>
          <a:endParaRPr lang="de-DE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3 einschalten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Seile lösen</a:t>
          </a:r>
        </a:p>
      </dsp:txBody>
      <dsp:txXfrm>
        <a:off x="7450756" y="2713484"/>
        <a:ext cx="997038" cy="1755150"/>
      </dsp:txXfrm>
    </dsp:sp>
    <dsp:sp modelId="{4E0E1FDA-8083-4E49-BCED-53FED3CE20D3}">
      <dsp:nvSpPr>
        <dsp:cNvPr id="0" name=""/>
        <dsp:cNvSpPr/>
      </dsp:nvSpPr>
      <dsp:spPr>
        <a:xfrm>
          <a:off x="8584721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8584721" y="3512264"/>
        <a:ext cx="157167" cy="157590"/>
      </dsp:txXfrm>
    </dsp:sp>
    <dsp:sp modelId="{56FAFC3B-5A3D-40E9-8783-3FD7B26A28D1}">
      <dsp:nvSpPr>
        <dsp:cNvPr id="0" name=""/>
        <dsp:cNvSpPr/>
      </dsp:nvSpPr>
      <dsp:spPr>
        <a:xfrm>
          <a:off x="8902444" y="2682465"/>
          <a:ext cx="1059076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Landen</a:t>
          </a:r>
          <a:endParaRPr lang="de-DE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LED 4 einschalten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Zur Plattformposi-tion bewegen</a:t>
          </a:r>
        </a:p>
      </dsp:txBody>
      <dsp:txXfrm>
        <a:off x="8933463" y="2713484"/>
        <a:ext cx="997038" cy="1755150"/>
      </dsp:txXfrm>
    </dsp:sp>
    <dsp:sp modelId="{6F618DE0-973E-4EB0-80A8-BCBB99B3C38F}">
      <dsp:nvSpPr>
        <dsp:cNvPr id="0" name=""/>
        <dsp:cNvSpPr/>
      </dsp:nvSpPr>
      <dsp:spPr>
        <a:xfrm>
          <a:off x="10067428" y="3459734"/>
          <a:ext cx="224524" cy="262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 dirty="0"/>
        </a:p>
      </dsp:txBody>
      <dsp:txXfrm>
        <a:off x="10067428" y="3512264"/>
        <a:ext cx="157167" cy="157590"/>
      </dsp:txXfrm>
    </dsp:sp>
    <dsp:sp modelId="{CB9B16A0-9328-465F-BF04-D023509C0B1F}">
      <dsp:nvSpPr>
        <dsp:cNvPr id="0" name=""/>
        <dsp:cNvSpPr/>
      </dsp:nvSpPr>
      <dsp:spPr>
        <a:xfrm>
          <a:off x="10385151" y="2682465"/>
          <a:ext cx="1059076" cy="18171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Ende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Mitteilung an anderen Roboter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Alle LEDs ausschalten</a:t>
          </a:r>
        </a:p>
      </dsp:txBody>
      <dsp:txXfrm>
        <a:off x="10416170" y="2713484"/>
        <a:ext cx="997038" cy="1755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159B4-14CE-4286-9627-947F4F55FA66}" type="datetimeFigureOut">
              <a:rPr lang="de-CH" smtClean="0"/>
              <a:t>28.06.2017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53166-E131-4C0F-9D94-CAE7AA4120D2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459179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BACED-6821-41D7-B45D-42D313CB14F9}" type="datetimeFigureOut">
              <a:rPr lang="de-CH" smtClean="0"/>
              <a:t>28.06.2017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01DC8-0169-488D-AC25-959B19D0D85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949978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01DC8-0169-488D-AC25-959B19D0D850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2594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01DC8-0169-488D-AC25-959B19D0D850}" type="slidenum">
              <a:rPr lang="de-CH" smtClean="0"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9613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01DC8-0169-488D-AC25-959B19D0D850}" type="slidenum">
              <a:rPr lang="de-CH" smtClean="0"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1480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dirty="0"/>
              <a:t>10 Klassen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dirty="0"/>
              <a:t>Instanzen rot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dirty="0"/>
              <a:t>Zustände violett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dirty="0"/>
              <a:t>Variablen grün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dirty="0"/>
              <a:t>Methoden blau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dirty="0"/>
              <a:t>Konstanten schwarz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01DC8-0169-488D-AC25-959B19D0D850}" type="slidenum">
              <a:rPr lang="de-CH" smtClean="0"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26282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Einschalten</a:t>
            </a:r>
          </a:p>
          <a:p>
            <a:pPr marL="171450" indent="-171450">
              <a:buFontTx/>
              <a:buChar char="-"/>
            </a:pPr>
            <a:r>
              <a:rPr lang="de-CH" dirty="0"/>
              <a:t>Mit Taster Seile aufwickeln</a:t>
            </a:r>
          </a:p>
          <a:p>
            <a:pPr marL="171450" indent="-171450">
              <a:buFontTx/>
              <a:buChar char="-"/>
            </a:pPr>
            <a:r>
              <a:rPr lang="de-CH" dirty="0"/>
              <a:t>Sobald Startknopf gedrückt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01DC8-0169-488D-AC25-959B19D0D850}" type="slidenum">
              <a:rPr lang="de-CH" smtClean="0"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95189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Einschalten</a:t>
            </a:r>
          </a:p>
          <a:p>
            <a:pPr marL="171450" indent="-171450">
              <a:buFontTx/>
              <a:buChar char="-"/>
            </a:pPr>
            <a:r>
              <a:rPr lang="de-CH" dirty="0"/>
              <a:t>Mit Taster Seile aufwickeln</a:t>
            </a:r>
          </a:p>
          <a:p>
            <a:pPr marL="171450" indent="-171450">
              <a:buFontTx/>
              <a:buChar char="-"/>
            </a:pPr>
            <a:r>
              <a:rPr lang="de-CH" dirty="0"/>
              <a:t>Sobald Startknopf gedrückt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01DC8-0169-488D-AC25-959B19D0D850}" type="slidenum">
              <a:rPr lang="de-CH" smtClean="0"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1032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Einschalten</a:t>
            </a:r>
          </a:p>
          <a:p>
            <a:pPr marL="171450" indent="-171450">
              <a:buFontTx/>
              <a:buChar char="-"/>
            </a:pPr>
            <a:r>
              <a:rPr lang="de-CH" dirty="0"/>
              <a:t>Mit Taster Seile aufwickeln</a:t>
            </a:r>
          </a:p>
          <a:p>
            <a:pPr marL="171450" indent="-171450">
              <a:buFontTx/>
              <a:buChar char="-"/>
            </a:pPr>
            <a:r>
              <a:rPr lang="de-CH" dirty="0"/>
              <a:t>Sobald Startknopf gedrückt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01DC8-0169-488D-AC25-959B19D0D850}" type="slidenum">
              <a:rPr lang="de-CH" smtClean="0"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2037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Einschalten</a:t>
            </a:r>
          </a:p>
          <a:p>
            <a:pPr marL="171450" indent="-171450">
              <a:buFontTx/>
              <a:buChar char="-"/>
            </a:pPr>
            <a:r>
              <a:rPr lang="de-CH" dirty="0"/>
              <a:t>Mit Taster Seile aufwickeln</a:t>
            </a:r>
          </a:p>
          <a:p>
            <a:pPr marL="171450" indent="-171450">
              <a:buFontTx/>
              <a:buChar char="-"/>
            </a:pPr>
            <a:r>
              <a:rPr lang="de-CH" dirty="0"/>
              <a:t>Sobald Startknopf gedrückt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01DC8-0169-488D-AC25-959B19D0D850}" type="slidenum">
              <a:rPr lang="de-CH" smtClean="0"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952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Einschalten</a:t>
            </a:r>
          </a:p>
          <a:p>
            <a:pPr marL="171450" indent="-171450">
              <a:buFontTx/>
              <a:buChar char="-"/>
            </a:pPr>
            <a:r>
              <a:rPr lang="de-CH" dirty="0"/>
              <a:t>Mit Taster Seile aufwickeln</a:t>
            </a:r>
          </a:p>
          <a:p>
            <a:pPr marL="171450" indent="-171450">
              <a:buFontTx/>
              <a:buChar char="-"/>
            </a:pPr>
            <a:r>
              <a:rPr lang="de-CH" dirty="0"/>
              <a:t>Sobald Startknopf gedrückt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01DC8-0169-488D-AC25-959B19D0D850}" type="slidenum">
              <a:rPr lang="de-CH" smtClean="0"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18037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Einschalten</a:t>
            </a:r>
          </a:p>
          <a:p>
            <a:pPr marL="171450" indent="-171450">
              <a:buFontTx/>
              <a:buChar char="-"/>
            </a:pPr>
            <a:r>
              <a:rPr lang="de-CH" dirty="0"/>
              <a:t>Mit Taster Seile aufwickeln</a:t>
            </a:r>
          </a:p>
          <a:p>
            <a:pPr marL="171450" indent="-171450">
              <a:buFontTx/>
              <a:buChar char="-"/>
            </a:pPr>
            <a:r>
              <a:rPr lang="de-CH" dirty="0"/>
              <a:t>Sobald Startknopf gedrückt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01DC8-0169-488D-AC25-959B19D0D850}" type="slidenum">
              <a:rPr lang="de-CH" smtClean="0"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6659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Einschalten</a:t>
            </a:r>
          </a:p>
          <a:p>
            <a:pPr marL="171450" indent="-171450">
              <a:buFontTx/>
              <a:buChar char="-"/>
            </a:pPr>
            <a:r>
              <a:rPr lang="de-CH" dirty="0"/>
              <a:t>Mit Taster Seile aufwickeln</a:t>
            </a:r>
          </a:p>
          <a:p>
            <a:pPr marL="171450" indent="-171450">
              <a:buFontTx/>
              <a:buChar char="-"/>
            </a:pPr>
            <a:r>
              <a:rPr lang="de-CH" dirty="0"/>
              <a:t>Sobald Startknopf gedrückt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01DC8-0169-488D-AC25-959B19D0D850}" type="slidenum">
              <a:rPr lang="de-CH" smtClean="0"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8157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Mechanische Funktionsübersicht:</a:t>
            </a:r>
          </a:p>
          <a:p>
            <a:r>
              <a:rPr lang="de-CH" dirty="0"/>
              <a:t>Chassis</a:t>
            </a:r>
          </a:p>
          <a:p>
            <a:r>
              <a:rPr lang="de-CH" dirty="0"/>
              <a:t>Seilwinden</a:t>
            </a:r>
          </a:p>
          <a:p>
            <a:r>
              <a:rPr lang="de-CH" dirty="0"/>
              <a:t>Magnetkopplung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01DC8-0169-488D-AC25-959B19D0D850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2534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01DC8-0169-488D-AC25-959B19D0D850}" type="slidenum">
              <a:rPr lang="de-CH" smtClean="0"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55498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Chassis bestehend aus:</a:t>
            </a:r>
          </a:p>
          <a:p>
            <a:pPr marL="171450" indent="-171450">
              <a:buFontTx/>
              <a:buChar char="-"/>
            </a:pPr>
            <a:r>
              <a:rPr lang="de-CH" dirty="0"/>
              <a:t>Deckplatte</a:t>
            </a:r>
          </a:p>
          <a:p>
            <a:pPr marL="171450" indent="-171450">
              <a:buFontTx/>
              <a:buChar char="-"/>
            </a:pPr>
            <a:r>
              <a:rPr lang="de-CH" dirty="0"/>
              <a:t>Mittelplatte</a:t>
            </a:r>
          </a:p>
          <a:p>
            <a:pPr marL="171450" indent="-171450">
              <a:buFontTx/>
              <a:buChar char="-"/>
            </a:pPr>
            <a:r>
              <a:rPr lang="de-CH" dirty="0"/>
              <a:t>Bodenplatte</a:t>
            </a:r>
          </a:p>
          <a:p>
            <a:pPr marL="171450" indent="-171450">
              <a:buFontTx/>
              <a:buChar char="-"/>
            </a:pPr>
            <a:r>
              <a:rPr lang="de-CH" dirty="0"/>
              <a:t>Div. Befestigungsschrauben</a:t>
            </a:r>
          </a:p>
          <a:p>
            <a:r>
              <a:rPr lang="de-CH" dirty="0"/>
              <a:t>Auf was wurde geachtet?</a:t>
            </a:r>
          </a:p>
          <a:p>
            <a:pPr marL="171450" indent="-171450">
              <a:buFontTx/>
              <a:buChar char="-"/>
            </a:pPr>
            <a:r>
              <a:rPr lang="de-CH" dirty="0"/>
              <a:t>Stabilität, gegeben durch Mittelplatte</a:t>
            </a:r>
          </a:p>
          <a:p>
            <a:pPr marL="171450" indent="-171450">
              <a:buFontTx/>
              <a:buChar char="-"/>
            </a:pPr>
            <a:r>
              <a:rPr lang="de-CH" dirty="0"/>
              <a:t>Platzoptimierung</a:t>
            </a:r>
          </a:p>
          <a:p>
            <a:pPr marL="171450" indent="-171450">
              <a:buFontTx/>
              <a:buChar char="-"/>
            </a:pPr>
            <a:r>
              <a:rPr lang="de-CH" dirty="0"/>
              <a:t>Einfache Zugänglichkeit der Komponente</a:t>
            </a:r>
          </a:p>
          <a:p>
            <a:pPr marL="171450" indent="-171450">
              <a:buFontTx/>
              <a:buChar char="-"/>
            </a:pPr>
            <a:r>
              <a:rPr lang="de-CH" dirty="0"/>
              <a:t>Verbindungselemente wurden einheitlich gewählt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01DC8-0169-488D-AC25-959B19D0D850}" type="slidenum">
              <a:rPr lang="de-CH" smtClean="0"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3946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Seilwinden bestehend aus:</a:t>
            </a:r>
          </a:p>
          <a:p>
            <a:pPr marL="171450" indent="-171450">
              <a:buFontTx/>
              <a:buChar char="-"/>
            </a:pPr>
            <a:r>
              <a:rPr lang="de-CH" dirty="0"/>
              <a:t>Motor, Getriebe und Encoder</a:t>
            </a:r>
          </a:p>
          <a:p>
            <a:pPr marL="171450" indent="-171450">
              <a:buFontTx/>
              <a:buChar char="-"/>
            </a:pPr>
            <a:r>
              <a:rPr lang="de-CH" dirty="0"/>
              <a:t>Halterung</a:t>
            </a:r>
          </a:p>
          <a:p>
            <a:pPr marL="171450" indent="-171450">
              <a:buFontTx/>
              <a:buChar char="-"/>
            </a:pPr>
            <a:r>
              <a:rPr lang="de-CH" dirty="0"/>
              <a:t>Seiltrommel</a:t>
            </a:r>
          </a:p>
          <a:p>
            <a:pPr marL="171450" indent="-171450">
              <a:buFontTx/>
              <a:buChar char="-"/>
            </a:pPr>
            <a:r>
              <a:rPr lang="de-CH" dirty="0"/>
              <a:t>Seil + Seilöse</a:t>
            </a:r>
          </a:p>
          <a:p>
            <a:pPr marL="171450" indent="-171450">
              <a:buFontTx/>
              <a:buChar char="-"/>
            </a:pPr>
            <a:r>
              <a:rPr lang="de-CH" dirty="0"/>
              <a:t>Befestigungsschrauben, madenschraube</a:t>
            </a:r>
          </a:p>
          <a:p>
            <a:r>
              <a:rPr lang="de-CH" dirty="0"/>
              <a:t>Auf was wurde geachtet?</a:t>
            </a:r>
          </a:p>
          <a:p>
            <a:pPr marL="171450" indent="-171450">
              <a:buFontTx/>
              <a:buChar char="-"/>
            </a:pPr>
            <a:r>
              <a:rPr lang="de-CH" dirty="0"/>
              <a:t>Motor ausgelegt auf berechnete und gemessene Kräfte</a:t>
            </a:r>
          </a:p>
          <a:p>
            <a:pPr marL="171450" indent="-171450">
              <a:buFontTx/>
              <a:buChar char="-"/>
            </a:pPr>
            <a:r>
              <a:rPr lang="de-CH" dirty="0"/>
              <a:t>Seiltrommeldurchmesser angepasst auf Geschwindigkeit</a:t>
            </a:r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01DC8-0169-488D-AC25-959B19D0D850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5869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Magnetkopplung bestehend aus:</a:t>
            </a:r>
          </a:p>
          <a:p>
            <a:pPr marL="171450" indent="-171450">
              <a:buFontTx/>
              <a:buChar char="-"/>
            </a:pPr>
            <a:r>
              <a:rPr lang="de-CH" dirty="0"/>
              <a:t>2x Elektromagnet</a:t>
            </a:r>
          </a:p>
          <a:p>
            <a:pPr marL="171450" indent="-171450">
              <a:buFontTx/>
              <a:buChar char="-"/>
            </a:pPr>
            <a:r>
              <a:rPr lang="de-CH" dirty="0"/>
              <a:t>2x Gegenplatte für Magnete von Partnerteam</a:t>
            </a:r>
          </a:p>
          <a:p>
            <a:pPr marL="171450" indent="-171450">
              <a:buFontTx/>
              <a:buChar char="-"/>
            </a:pPr>
            <a:r>
              <a:rPr lang="de-CH" dirty="0"/>
              <a:t>Lichtsensor zur Erkennung der Kopplung</a:t>
            </a:r>
          </a:p>
          <a:p>
            <a:pPr marL="171450" indent="-171450">
              <a:buFontTx/>
              <a:buChar char="-"/>
            </a:pPr>
            <a:r>
              <a:rPr lang="de-CH" dirty="0"/>
              <a:t>Befestigungsschrauben</a:t>
            </a:r>
          </a:p>
          <a:p>
            <a:pPr marL="0" indent="0">
              <a:buFontTx/>
              <a:buNone/>
            </a:pPr>
            <a:r>
              <a:rPr lang="de-CH" dirty="0"/>
              <a:t>Auf was wurde geachtet?</a:t>
            </a:r>
          </a:p>
          <a:p>
            <a:pPr marL="171450" indent="-171450">
              <a:buFontTx/>
              <a:buChar char="-"/>
            </a:pPr>
            <a:r>
              <a:rPr lang="de-CH" dirty="0"/>
              <a:t>Magnete und Gegenplatte auf einer Ebene</a:t>
            </a:r>
          </a:p>
          <a:p>
            <a:pPr marL="171450" indent="-171450">
              <a:buFontTx/>
              <a:buChar char="-"/>
            </a:pPr>
            <a:r>
              <a:rPr lang="de-CH" dirty="0"/>
              <a:t>Anordnung gemäss definierter Schnittstelle mit Partnerteam</a:t>
            </a:r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01DC8-0169-488D-AC25-959B19D0D850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94867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01DC8-0169-488D-AC25-959B19D0D850}" type="slidenum">
              <a:rPr lang="de-CH" smtClean="0"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0169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01DC8-0169-488D-AC25-959B19D0D850}" type="slidenum">
              <a:rPr lang="de-CH" smtClean="0"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01319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01DC8-0169-488D-AC25-959B19D0D850}" type="slidenum">
              <a:rPr lang="de-CH" smtClean="0"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39769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01DC8-0169-488D-AC25-959B19D0D850}" type="slidenum">
              <a:rPr lang="de-CH" smtClean="0"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4956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B4057-7BF8-4645-ABE7-2EC17BD59DB7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56022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2EE32-523B-4FAA-8714-0DCEDEC85CE2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5376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72FB-BC49-4D0F-BC23-938A829A2C7F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49985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4D74-72AB-43D0-AE72-631B8067CC99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75503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ACE5-BBFB-4120-AA14-F6A86F83424F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0857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6B81-0387-4A54-9454-BC91A8CD5BE1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80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37D7-A798-4CB9-96F8-9C8AEDC1A1E5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3938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468-7AEF-4A6D-9B96-F07529F03325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Meilenstein_M3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524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C56-0494-402D-B1F7-DD8AC65ABDFB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1528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1E3F-A6D4-43AD-9BF3-855E5908526B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9770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5A91-6F50-414B-9D99-4FCEBE1E73A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68680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BD6D6">
                <a:lumMod val="92000"/>
              </a:srgbClr>
            </a:gs>
            <a:gs pos="82000">
              <a:srgbClr val="626060"/>
            </a:gs>
          </a:gsLst>
          <a:lin ang="14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610600" y="6388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A60218C-964D-417C-A53A-7E5F70FC5D05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8200" y="63577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Meilenstein_M3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914274" y="6388268"/>
            <a:ext cx="4363452" cy="33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150A5563-AE4A-4691-89B0-BDF5E81DEF5E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1"/>
            <a:ext cx="1064630" cy="422968"/>
          </a:xfrm>
          <a:prstGeom prst="rect">
            <a:avLst/>
          </a:prstGeom>
        </p:spPr>
      </p:pic>
      <p:cxnSp>
        <p:nvCxnSpPr>
          <p:cNvPr id="8" name="Gerade Verbindung 4"/>
          <p:cNvCxnSpPr>
            <a:cxnSpLocks/>
          </p:cNvCxnSpPr>
          <p:nvPr userDrawn="1"/>
        </p:nvCxnSpPr>
        <p:spPr>
          <a:xfrm flipV="1">
            <a:off x="-5050" y="365125"/>
            <a:ext cx="12197050" cy="56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10926204" y="88126"/>
            <a:ext cx="126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SysP17_Team_10</a:t>
            </a:r>
          </a:p>
        </p:txBody>
      </p:sp>
      <p:cxnSp>
        <p:nvCxnSpPr>
          <p:cNvPr id="11" name="Gerade Verbindung 4"/>
          <p:cNvCxnSpPr>
            <a:cxnSpLocks/>
          </p:cNvCxnSpPr>
          <p:nvPr userDrawn="1"/>
        </p:nvCxnSpPr>
        <p:spPr>
          <a:xfrm>
            <a:off x="-5050" y="6356350"/>
            <a:ext cx="12197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80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mp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jpeg"/><Relationship Id="rId7" Type="http://schemas.openxmlformats.org/officeDocument/2006/relationships/image" Target="../media/image27.jpeg"/><Relationship Id="rId12" Type="http://schemas.openxmlformats.org/officeDocument/2006/relationships/image" Target="../media/image56.jp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5.jpeg"/><Relationship Id="rId5" Type="http://schemas.openxmlformats.org/officeDocument/2006/relationships/image" Target="../media/image50.jpeg"/><Relationship Id="rId10" Type="http://schemas.openxmlformats.org/officeDocument/2006/relationships/image" Target="../media/image54.PNG"/><Relationship Id="rId4" Type="http://schemas.openxmlformats.org/officeDocument/2006/relationships/image" Target="../media/image49.jp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g"/><Relationship Id="rId7" Type="http://schemas.openxmlformats.org/officeDocument/2006/relationships/image" Target="../media/image47.jpeg"/><Relationship Id="rId12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11" Type="http://schemas.openxmlformats.org/officeDocument/2006/relationships/image" Target="../media/image27.jpeg"/><Relationship Id="rId5" Type="http://schemas.openxmlformats.org/officeDocument/2006/relationships/image" Target="../media/image56.jpg"/><Relationship Id="rId10" Type="http://schemas.openxmlformats.org/officeDocument/2006/relationships/image" Target="../media/image51.png"/><Relationship Id="rId4" Type="http://schemas.openxmlformats.org/officeDocument/2006/relationships/image" Target="../media/image48.jpeg"/><Relationship Id="rId9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Video..?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C9E8-94C3-47D6-B8F6-C9168611A443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6635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096D191-AEC9-491D-A089-ED91D76A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122" y="551623"/>
            <a:ext cx="3376800" cy="21215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357" y="696966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Elektronik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4962" y="1692889"/>
            <a:ext cx="1824088" cy="57406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de-CH" dirty="0">
                <a:solidFill>
                  <a:schemeClr val="bg1"/>
                </a:solidFill>
              </a:rPr>
              <a:t>LDR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1377-117D-4A13-B546-3A3BC6D0672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10</a:t>
            </a:fld>
            <a:endParaRPr lang="de-CH" dirty="0"/>
          </a:p>
        </p:txBody>
      </p:sp>
      <p:pic>
        <p:nvPicPr>
          <p:cNvPr id="10" name="Grafik 9" descr="C:\Users\Editor\AppData\Local\Microsoft\Windows\INetCache\Content.Word\_MG_1845.jpg">
            <a:extLst>
              <a:ext uri="{FF2B5EF4-FFF2-40B4-BE49-F238E27FC236}">
                <a16:creationId xmlns:a16="http://schemas.microsoft.com/office/drawing/2014/main" id="{18CAC4E8-C123-4D88-B520-16848EFC012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77" t="42280" r="13693" b="22053"/>
          <a:stretch/>
        </p:blipFill>
        <p:spPr bwMode="auto">
          <a:xfrm>
            <a:off x="3985898" y="2406900"/>
            <a:ext cx="2747060" cy="29121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 descr="Bildschirmausschnitt">
            <a:extLst>
              <a:ext uri="{FF2B5EF4-FFF2-40B4-BE49-F238E27FC236}">
                <a16:creationId xmlns:a16="http://schemas.microsoft.com/office/drawing/2014/main" id="{AD28E81E-CA5F-4864-95D4-0D0F35632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1" y="2406900"/>
            <a:ext cx="1872344" cy="2879252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27B6D891-C2B2-455F-A8FF-A24B1496B09B}"/>
              </a:ext>
            </a:extLst>
          </p:cNvPr>
          <p:cNvSpPr/>
          <p:nvPr/>
        </p:nvSpPr>
        <p:spPr>
          <a:xfrm>
            <a:off x="5217886" y="3505200"/>
            <a:ext cx="744999" cy="7001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90536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B37F5DE-1159-4C30-8FDD-7288A5D45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122" y="551623"/>
            <a:ext cx="3376800" cy="211713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357" y="696966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Elektronik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4962" y="1692889"/>
            <a:ext cx="2979788" cy="474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de-CH" dirty="0">
                <a:solidFill>
                  <a:schemeClr val="bg1"/>
                </a:solidFill>
              </a:rPr>
              <a:t>OPT-Lichtsensoren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1377-117D-4A13-B546-3A3BC6D0672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11</a:t>
            </a:fld>
            <a:endParaRPr lang="de-CH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5" t="6266" r="21111" b="8734"/>
          <a:stretch/>
        </p:blipFill>
        <p:spPr>
          <a:xfrm rot="5400000">
            <a:off x="6629515" y="2873350"/>
            <a:ext cx="3013414" cy="2913956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340985" y="3641353"/>
            <a:ext cx="3595687" cy="135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DCA8C03-B408-4980-BB1C-5F525FB2314F}"/>
              </a:ext>
            </a:extLst>
          </p:cNvPr>
          <p:cNvSpPr txBox="1">
            <a:spLocks/>
          </p:cNvSpPr>
          <p:nvPr/>
        </p:nvSpPr>
        <p:spPr>
          <a:xfrm>
            <a:off x="5662040" y="5179150"/>
            <a:ext cx="846480" cy="7198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2000" dirty="0"/>
              <a:t>LED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3381689-2D0D-4499-A4A5-2F4E2A61283F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486151" y="3532371"/>
            <a:ext cx="1887951" cy="5683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DCA8C03-B408-4980-BB1C-5F525FB2314F}"/>
              </a:ext>
            </a:extLst>
          </p:cNvPr>
          <p:cNvSpPr txBox="1">
            <a:spLocks/>
          </p:cNvSpPr>
          <p:nvPr/>
        </p:nvSpPr>
        <p:spPr>
          <a:xfrm>
            <a:off x="5374102" y="3172440"/>
            <a:ext cx="1890729" cy="7198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2000" dirty="0"/>
              <a:t>OPT101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5DCA8C03-B408-4980-BB1C-5F525FB2314F}"/>
              </a:ext>
            </a:extLst>
          </p:cNvPr>
          <p:cNvSpPr txBox="1">
            <a:spLocks/>
          </p:cNvSpPr>
          <p:nvPr/>
        </p:nvSpPr>
        <p:spPr>
          <a:xfrm>
            <a:off x="5057090" y="2380873"/>
            <a:ext cx="2647952" cy="7198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2000" dirty="0"/>
              <a:t>Stiftleiste&gt;&gt;MPC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3381689-2D0D-4499-A4A5-2F4E2A61283F}"/>
              </a:ext>
            </a:extLst>
          </p:cNvPr>
          <p:cNvCxnSpPr>
            <a:cxnSpLocks/>
          </p:cNvCxnSpPr>
          <p:nvPr/>
        </p:nvCxnSpPr>
        <p:spPr>
          <a:xfrm flipV="1">
            <a:off x="6200775" y="4978167"/>
            <a:ext cx="1504267" cy="3456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3381689-2D0D-4499-A4A5-2F4E2A61283F}"/>
              </a:ext>
            </a:extLst>
          </p:cNvPr>
          <p:cNvCxnSpPr>
            <a:cxnSpLocks/>
          </p:cNvCxnSpPr>
          <p:nvPr/>
        </p:nvCxnSpPr>
        <p:spPr>
          <a:xfrm flipH="1" flipV="1">
            <a:off x="3590927" y="4879169"/>
            <a:ext cx="2093373" cy="444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3381689-2D0D-4499-A4A5-2F4E2A61283F}"/>
              </a:ext>
            </a:extLst>
          </p:cNvPr>
          <p:cNvCxnSpPr>
            <a:cxnSpLocks/>
          </p:cNvCxnSpPr>
          <p:nvPr/>
        </p:nvCxnSpPr>
        <p:spPr>
          <a:xfrm>
            <a:off x="6319466" y="3460714"/>
            <a:ext cx="1614859" cy="12291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3381689-2D0D-4499-A4A5-2F4E2A61283F}"/>
              </a:ext>
            </a:extLst>
          </p:cNvPr>
          <p:cNvCxnSpPr>
            <a:cxnSpLocks/>
          </p:cNvCxnSpPr>
          <p:nvPr/>
        </p:nvCxnSpPr>
        <p:spPr>
          <a:xfrm>
            <a:off x="6085280" y="2724712"/>
            <a:ext cx="1943123" cy="14838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3381689-2D0D-4499-A4A5-2F4E2A61283F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3138828" y="2724712"/>
            <a:ext cx="2957172" cy="9166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672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A7F478D-55C1-4B65-A68F-588D4944B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070" y="551042"/>
            <a:ext cx="3376800" cy="206851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357" y="696966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Elektronik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4962" y="1692889"/>
            <a:ext cx="3722738" cy="4755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de-CH" dirty="0">
                <a:solidFill>
                  <a:schemeClr val="bg1"/>
                </a:solidFill>
              </a:rPr>
              <a:t>Schalter/Taster und LEDs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1377-117D-4A13-B546-3A3BC6D0672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12</a:t>
            </a:fld>
            <a:endParaRPr lang="de-CH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A5CC413-A48E-4FE1-96C5-E1C8F06C98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97" t="6044" r="2749" b="4999"/>
          <a:stretch/>
        </p:blipFill>
        <p:spPr>
          <a:xfrm>
            <a:off x="1160632" y="3182553"/>
            <a:ext cx="2592384" cy="2757294"/>
          </a:xfrm>
          <a:prstGeom prst="rect">
            <a:avLst/>
          </a:prstGeom>
        </p:spPr>
      </p:pic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DB561E5-C816-446E-8BB9-B40A39EF2207}"/>
              </a:ext>
            </a:extLst>
          </p:cNvPr>
          <p:cNvSpPr txBox="1">
            <a:spLocks/>
          </p:cNvSpPr>
          <p:nvPr/>
        </p:nvSpPr>
        <p:spPr>
          <a:xfrm>
            <a:off x="961622" y="2223194"/>
            <a:ext cx="3652157" cy="4755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2200" dirty="0">
                <a:solidFill>
                  <a:schemeClr val="bg1"/>
                </a:solidFill>
              </a:rPr>
              <a:t>Funktionen der LEDs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627" y="4220127"/>
            <a:ext cx="5608052" cy="174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83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5E62953-E4A2-4483-B85E-6896C3AC4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" t="1263" r="426" b="1358"/>
          <a:stretch/>
        </p:blipFill>
        <p:spPr bwMode="auto">
          <a:xfrm>
            <a:off x="3823267" y="1214437"/>
            <a:ext cx="4545466" cy="4689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357" y="696966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Elektronik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4962" y="1692889"/>
            <a:ext cx="2287638" cy="45976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de-CH" dirty="0">
                <a:solidFill>
                  <a:schemeClr val="bg1"/>
                </a:solidFill>
              </a:rPr>
              <a:t>Hauptplatine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1377-117D-4A13-B546-3A3BC6D0672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13</a:t>
            </a:fld>
            <a:endParaRPr lang="de-CH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5DCA8C03-B408-4980-BB1C-5F525FB2314F}"/>
              </a:ext>
            </a:extLst>
          </p:cNvPr>
          <p:cNvSpPr txBox="1">
            <a:spLocks/>
          </p:cNvSpPr>
          <p:nvPr/>
        </p:nvSpPr>
        <p:spPr>
          <a:xfrm>
            <a:off x="2471721" y="2152650"/>
            <a:ext cx="1266576" cy="7198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2000" dirty="0">
                <a:solidFill>
                  <a:schemeClr val="bg1"/>
                </a:solidFill>
              </a:rPr>
              <a:t>Motoren-</a:t>
            </a:r>
            <a:br>
              <a:rPr lang="de-CH" sz="2000" dirty="0">
                <a:solidFill>
                  <a:schemeClr val="bg1"/>
                </a:solidFill>
              </a:rPr>
            </a:br>
            <a:r>
              <a:rPr lang="de-CH" sz="2000" dirty="0">
                <a:solidFill>
                  <a:schemeClr val="bg1"/>
                </a:solidFill>
              </a:rPr>
              <a:t>treiber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38AF86F-E299-4809-AA2A-3482C7C671D7}"/>
              </a:ext>
            </a:extLst>
          </p:cNvPr>
          <p:cNvSpPr txBox="1">
            <a:spLocks/>
          </p:cNvSpPr>
          <p:nvPr/>
        </p:nvSpPr>
        <p:spPr>
          <a:xfrm>
            <a:off x="2606878" y="484252"/>
            <a:ext cx="1500666" cy="708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sz="2000" dirty="0">
                <a:solidFill>
                  <a:schemeClr val="bg1"/>
                </a:solidFill>
              </a:rPr>
              <a:t>Motor </a:t>
            </a:r>
            <a:br>
              <a:rPr lang="de-CH" sz="2000" dirty="0">
                <a:solidFill>
                  <a:schemeClr val="bg1"/>
                </a:solidFill>
              </a:rPr>
            </a:br>
            <a:r>
              <a:rPr lang="de-CH" sz="2000" dirty="0">
                <a:solidFill>
                  <a:schemeClr val="bg1"/>
                </a:solidFill>
              </a:rPr>
              <a:t>Rechts/Links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DFA0B87A-F0F8-4188-945C-6C461892039B}"/>
              </a:ext>
            </a:extLst>
          </p:cNvPr>
          <p:cNvSpPr txBox="1">
            <a:spLocks/>
          </p:cNvSpPr>
          <p:nvPr/>
        </p:nvSpPr>
        <p:spPr>
          <a:xfrm>
            <a:off x="5270422" y="2518396"/>
            <a:ext cx="1500666" cy="708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sz="2000" dirty="0">
                <a:solidFill>
                  <a:schemeClr val="bg1"/>
                </a:solidFill>
              </a:rPr>
              <a:t>MPC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4AEF56B-0061-472C-9010-223E5436D44C}"/>
              </a:ext>
            </a:extLst>
          </p:cNvPr>
          <p:cNvSpPr txBox="1">
            <a:spLocks/>
          </p:cNvSpPr>
          <p:nvPr/>
        </p:nvSpPr>
        <p:spPr>
          <a:xfrm>
            <a:off x="8492407" y="1812100"/>
            <a:ext cx="2185430" cy="5488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sz="2000" dirty="0">
                <a:solidFill>
                  <a:schemeClr val="bg1"/>
                </a:solidFill>
              </a:rPr>
              <a:t>Batterieanschluss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961950F-4BDA-4F11-8D5A-7F5052F49B03}"/>
              </a:ext>
            </a:extLst>
          </p:cNvPr>
          <p:cNvSpPr txBox="1">
            <a:spLocks/>
          </p:cNvSpPr>
          <p:nvPr/>
        </p:nvSpPr>
        <p:spPr>
          <a:xfrm>
            <a:off x="8359707" y="3752228"/>
            <a:ext cx="1969490" cy="4686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sz="2000" dirty="0">
                <a:solidFill>
                  <a:schemeClr val="bg1"/>
                </a:solidFill>
              </a:rPr>
              <a:t>Encoder (3x)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25D6AFA-271B-4328-BD6F-18F6DDCB1B74}"/>
              </a:ext>
            </a:extLst>
          </p:cNvPr>
          <p:cNvSpPr txBox="1">
            <a:spLocks/>
          </p:cNvSpPr>
          <p:nvPr/>
        </p:nvSpPr>
        <p:spPr>
          <a:xfrm>
            <a:off x="8610600" y="5259262"/>
            <a:ext cx="3429001" cy="1158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2000" dirty="0">
                <a:solidFill>
                  <a:schemeClr val="bg1"/>
                </a:solidFill>
              </a:rPr>
              <a:t>Anschlüsse: Magnete, LEDs, </a:t>
            </a:r>
            <a:br>
              <a:rPr lang="de-CH" sz="2000" dirty="0">
                <a:solidFill>
                  <a:schemeClr val="bg1"/>
                </a:solidFill>
              </a:rPr>
            </a:br>
            <a:r>
              <a:rPr lang="de-CH" sz="2000" dirty="0">
                <a:solidFill>
                  <a:schemeClr val="bg1"/>
                </a:solidFill>
              </a:rPr>
              <a:t>OPTs, Schalter, Taster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9BD545FE-2D35-41DC-B6C4-CEE0E0435126}"/>
              </a:ext>
            </a:extLst>
          </p:cNvPr>
          <p:cNvSpPr txBox="1">
            <a:spLocks/>
          </p:cNvSpPr>
          <p:nvPr/>
        </p:nvSpPr>
        <p:spPr>
          <a:xfrm>
            <a:off x="6580005" y="644848"/>
            <a:ext cx="1969490" cy="4686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sz="2000" dirty="0">
                <a:solidFill>
                  <a:schemeClr val="bg1"/>
                </a:solidFill>
              </a:rPr>
              <a:t>WIFI-Modul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BFED26B-8DDC-4D3D-AA30-940ECE21001C}"/>
              </a:ext>
            </a:extLst>
          </p:cNvPr>
          <p:cNvSpPr txBox="1">
            <a:spLocks/>
          </p:cNvSpPr>
          <p:nvPr/>
        </p:nvSpPr>
        <p:spPr>
          <a:xfrm>
            <a:off x="4610515" y="505136"/>
            <a:ext cx="1969490" cy="4686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sz="2000" dirty="0">
                <a:solidFill>
                  <a:schemeClr val="bg1"/>
                </a:solidFill>
              </a:rPr>
              <a:t>Spannungs-LEDs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E82D507-3331-4536-A1C6-BA4019653571}"/>
              </a:ext>
            </a:extLst>
          </p:cNvPr>
          <p:cNvSpPr/>
          <p:nvPr/>
        </p:nvSpPr>
        <p:spPr>
          <a:xfrm>
            <a:off x="4300279" y="1531256"/>
            <a:ext cx="744999" cy="38910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3381689-2D0D-4499-A4A5-2F4E2A61283F}"/>
              </a:ext>
            </a:extLst>
          </p:cNvPr>
          <p:cNvCxnSpPr>
            <a:cxnSpLocks/>
          </p:cNvCxnSpPr>
          <p:nvPr/>
        </p:nvCxnSpPr>
        <p:spPr>
          <a:xfrm>
            <a:off x="3441425" y="2540000"/>
            <a:ext cx="1192347" cy="15916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56FEB1CD-F0A8-4A9A-8C06-A13756AF09AE}"/>
              </a:ext>
            </a:extLst>
          </p:cNvPr>
          <p:cNvSpPr txBox="1">
            <a:spLocks/>
          </p:cNvSpPr>
          <p:nvPr/>
        </p:nvSpPr>
        <p:spPr>
          <a:xfrm>
            <a:off x="1974326" y="5900787"/>
            <a:ext cx="1961611" cy="495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sz="2000" dirty="0">
                <a:solidFill>
                  <a:schemeClr val="bg1"/>
                </a:solidFill>
              </a:rPr>
              <a:t>Motor Vorne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2C59EF15-7F88-4525-A868-A77E9492A232}"/>
              </a:ext>
            </a:extLst>
          </p:cNvPr>
          <p:cNvSpPr/>
          <p:nvPr/>
        </p:nvSpPr>
        <p:spPr>
          <a:xfrm>
            <a:off x="4319012" y="5191793"/>
            <a:ext cx="486385" cy="38910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0353FE2F-3F68-4167-AA40-7E6F7BA3527C}"/>
              </a:ext>
            </a:extLst>
          </p:cNvPr>
          <p:cNvSpPr/>
          <p:nvPr/>
        </p:nvSpPr>
        <p:spPr>
          <a:xfrm>
            <a:off x="5520964" y="4840712"/>
            <a:ext cx="2207893" cy="74018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123F74ED-E3C5-4450-872E-05EB97BCF1AC}"/>
              </a:ext>
            </a:extLst>
          </p:cNvPr>
          <p:cNvSpPr/>
          <p:nvPr/>
        </p:nvSpPr>
        <p:spPr>
          <a:xfrm>
            <a:off x="7872986" y="3897086"/>
            <a:ext cx="495747" cy="94362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BC8B2AFA-5923-4720-BF16-68394DE6477F}"/>
              </a:ext>
            </a:extLst>
          </p:cNvPr>
          <p:cNvSpPr/>
          <p:nvPr/>
        </p:nvSpPr>
        <p:spPr>
          <a:xfrm>
            <a:off x="7851711" y="1920362"/>
            <a:ext cx="495747" cy="58602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5E554B4B-C3C4-4705-A2E1-A5C9809C584C}"/>
              </a:ext>
            </a:extLst>
          </p:cNvPr>
          <p:cNvSpPr/>
          <p:nvPr/>
        </p:nvSpPr>
        <p:spPr>
          <a:xfrm>
            <a:off x="5109345" y="1248421"/>
            <a:ext cx="586265" cy="38910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C50F291-865C-417F-9BD0-2E095FB13E94}"/>
              </a:ext>
            </a:extLst>
          </p:cNvPr>
          <p:cNvCxnSpPr>
            <a:cxnSpLocks/>
          </p:cNvCxnSpPr>
          <p:nvPr/>
        </p:nvCxnSpPr>
        <p:spPr>
          <a:xfrm flipV="1">
            <a:off x="3653326" y="5413538"/>
            <a:ext cx="599538" cy="6741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98F2F75-07BA-4916-951B-415899865937}"/>
              </a:ext>
            </a:extLst>
          </p:cNvPr>
          <p:cNvCxnSpPr>
            <a:cxnSpLocks/>
          </p:cNvCxnSpPr>
          <p:nvPr/>
        </p:nvCxnSpPr>
        <p:spPr>
          <a:xfrm>
            <a:off x="3441425" y="2537154"/>
            <a:ext cx="811439" cy="202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311A963-3FBF-4874-B2E8-EEB54EFFDB41}"/>
              </a:ext>
            </a:extLst>
          </p:cNvPr>
          <p:cNvCxnSpPr>
            <a:cxnSpLocks/>
          </p:cNvCxnSpPr>
          <p:nvPr/>
        </p:nvCxnSpPr>
        <p:spPr>
          <a:xfrm flipH="1" flipV="1">
            <a:off x="7851711" y="5304389"/>
            <a:ext cx="758890" cy="2182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A446A3B6-0B27-436F-9055-65DE89AF8E24}"/>
              </a:ext>
            </a:extLst>
          </p:cNvPr>
          <p:cNvCxnSpPr>
            <a:cxnSpLocks/>
          </p:cNvCxnSpPr>
          <p:nvPr/>
        </p:nvCxnSpPr>
        <p:spPr>
          <a:xfrm flipH="1">
            <a:off x="8432643" y="3943009"/>
            <a:ext cx="187813" cy="2712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C547D8DB-C61D-43E0-8953-B9F214B58BB9}"/>
              </a:ext>
            </a:extLst>
          </p:cNvPr>
          <p:cNvCxnSpPr>
            <a:cxnSpLocks/>
          </p:cNvCxnSpPr>
          <p:nvPr/>
        </p:nvCxnSpPr>
        <p:spPr>
          <a:xfrm flipH="1">
            <a:off x="8404294" y="2022039"/>
            <a:ext cx="216162" cy="644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770BDFD7-0B18-46D2-BFBE-F8AFB634F233}"/>
              </a:ext>
            </a:extLst>
          </p:cNvPr>
          <p:cNvCxnSpPr>
            <a:cxnSpLocks/>
          </p:cNvCxnSpPr>
          <p:nvPr/>
        </p:nvCxnSpPr>
        <p:spPr>
          <a:xfrm flipH="1">
            <a:off x="6802541" y="973782"/>
            <a:ext cx="762209" cy="4256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09A75A8A-9D48-4CD5-A7F9-B685531D98CC}"/>
              </a:ext>
            </a:extLst>
          </p:cNvPr>
          <p:cNvCxnSpPr>
            <a:cxnSpLocks/>
          </p:cNvCxnSpPr>
          <p:nvPr/>
        </p:nvCxnSpPr>
        <p:spPr>
          <a:xfrm>
            <a:off x="5109345" y="807832"/>
            <a:ext cx="105131" cy="328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A9F95DA9-4271-4111-A56C-2218B09D423C}"/>
              </a:ext>
            </a:extLst>
          </p:cNvPr>
          <p:cNvCxnSpPr>
            <a:cxnSpLocks/>
          </p:cNvCxnSpPr>
          <p:nvPr/>
        </p:nvCxnSpPr>
        <p:spPr>
          <a:xfrm>
            <a:off x="4002414" y="1056737"/>
            <a:ext cx="500901" cy="4009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3837476" y="6116250"/>
            <a:ext cx="4518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>
            <a:off x="3833359" y="5904407"/>
            <a:ext cx="0" cy="252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8362882" y="5904407"/>
            <a:ext cx="0" cy="252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/>
          <p:nvPr/>
        </p:nvCxnSpPr>
        <p:spPr>
          <a:xfrm>
            <a:off x="3615226" y="1220787"/>
            <a:ext cx="0" cy="468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>
            <a:off x="3572909" y="1219026"/>
            <a:ext cx="25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>
            <a:off x="3578466" y="5904407"/>
            <a:ext cx="25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56FEB1CD-F0A8-4A9A-8C06-A13756AF09AE}"/>
              </a:ext>
            </a:extLst>
          </p:cNvPr>
          <p:cNvSpPr txBox="1">
            <a:spLocks/>
          </p:cNvSpPr>
          <p:nvPr/>
        </p:nvSpPr>
        <p:spPr>
          <a:xfrm>
            <a:off x="3914273" y="5877548"/>
            <a:ext cx="4456015" cy="495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sz="1600" dirty="0"/>
              <a:t>140</a:t>
            </a:r>
          </a:p>
        </p:txBody>
      </p:sp>
      <p:sp>
        <p:nvSpPr>
          <p:cNvPr id="46" name="Inhaltsplatzhalter 2">
            <a:extLst>
              <a:ext uri="{FF2B5EF4-FFF2-40B4-BE49-F238E27FC236}">
                <a16:creationId xmlns:a16="http://schemas.microsoft.com/office/drawing/2014/main" id="{56FEB1CD-F0A8-4A9A-8C06-A13756AF09AE}"/>
              </a:ext>
            </a:extLst>
          </p:cNvPr>
          <p:cNvSpPr txBox="1">
            <a:spLocks/>
          </p:cNvSpPr>
          <p:nvPr/>
        </p:nvSpPr>
        <p:spPr>
          <a:xfrm rot="5400000">
            <a:off x="1282978" y="3329033"/>
            <a:ext cx="4647641" cy="495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sz="1600" dirty="0"/>
              <a:t>145</a:t>
            </a:r>
          </a:p>
        </p:txBody>
      </p:sp>
    </p:spTree>
    <p:extLst>
      <p:ext uri="{BB962C8B-B14F-4D97-AF65-F5344CB8AC3E}">
        <p14:creationId xmlns:p14="http://schemas.microsoft.com/office/powerpoint/2010/main" val="406336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EBE08FC-E434-4FF0-A9F0-2BAE90EB4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087" y="523592"/>
            <a:ext cx="7659338" cy="572460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577" y="1593945"/>
            <a:ext cx="2390625" cy="15880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A25D993-75B5-4CE5-8737-59F970AE0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731" y="702015"/>
            <a:ext cx="2516033" cy="321016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983" y="1595835"/>
            <a:ext cx="3318188" cy="3118734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9689" y="889042"/>
            <a:ext cx="3318188" cy="539560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983" y="3654718"/>
            <a:ext cx="3318188" cy="26117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357" y="696966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Informatik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4962" y="16928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CH" dirty="0">
                <a:solidFill>
                  <a:schemeClr val="bg1"/>
                </a:solidFill>
              </a:rPr>
              <a:t>- Klassendiagramm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1377-117D-4A13-B546-3A3BC6D0672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14</a:t>
            </a:fld>
            <a:endParaRPr lang="de-CH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5841" y="4748204"/>
            <a:ext cx="3337313" cy="151153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69141" y="4754885"/>
            <a:ext cx="3318188" cy="1511533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3715" y="1595507"/>
            <a:ext cx="2390625" cy="113843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618" y="645423"/>
            <a:ext cx="2390625" cy="794033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07976" y="523592"/>
            <a:ext cx="2390625" cy="79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1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2BC5AF45-E1D7-47BA-AF0D-539599C694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844184"/>
              </p:ext>
            </p:extLst>
          </p:nvPr>
        </p:nvGraphicFramePr>
        <p:xfrm>
          <a:off x="381344" y="1623609"/>
          <a:ext cx="11457039" cy="718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357" y="696966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Informatik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4962" y="16928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CH" dirty="0">
                <a:solidFill>
                  <a:schemeClr val="bg1"/>
                </a:solidFill>
              </a:rPr>
              <a:t>- Start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1377-117D-4A13-B546-3A3BC6D0672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15</a:t>
            </a:fld>
            <a:endParaRPr lang="de-CH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56184F60-07C4-4BD1-8E70-C32A722717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33" y="696966"/>
            <a:ext cx="2101179" cy="2806859"/>
          </a:xfrm>
          <a:prstGeom prst="rect">
            <a:avLst/>
          </a:prstGeom>
        </p:spPr>
      </p:pic>
      <p:sp>
        <p:nvSpPr>
          <p:cNvPr id="11" name="Nach unten gekrümmter Pfeil 10"/>
          <p:cNvSpPr/>
          <p:nvPr/>
        </p:nvSpPr>
        <p:spPr>
          <a:xfrm>
            <a:off x="1512917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65876" y="3567304"/>
            <a:ext cx="1667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Suchposition erreicht</a:t>
            </a:r>
          </a:p>
        </p:txBody>
      </p:sp>
      <p:sp>
        <p:nvSpPr>
          <p:cNvPr id="13" name="Nach unten gekrümmter Pfeil 12"/>
          <p:cNvSpPr/>
          <p:nvPr/>
        </p:nvSpPr>
        <p:spPr>
          <a:xfrm>
            <a:off x="3408939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984332" y="3576014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Andockposition erreicht</a:t>
            </a:r>
          </a:p>
        </p:txBody>
      </p:sp>
      <p:sp>
        <p:nvSpPr>
          <p:cNvPr id="16" name="Nach unten gekrümmter Pfeil 15"/>
          <p:cNvSpPr/>
          <p:nvPr/>
        </p:nvSpPr>
        <p:spPr>
          <a:xfrm>
            <a:off x="5372904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0" name="Nach unten gekrümmter Pfeil 19"/>
          <p:cNvSpPr/>
          <p:nvPr/>
        </p:nvSpPr>
        <p:spPr>
          <a:xfrm>
            <a:off x="7173657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2" name="Nach unten gekrümmter Pfeil 21"/>
          <p:cNvSpPr/>
          <p:nvPr/>
        </p:nvSpPr>
        <p:spPr>
          <a:xfrm>
            <a:off x="8591691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3" name="Nach unten gekrümmter Pfeil 22"/>
          <p:cNvSpPr/>
          <p:nvPr/>
        </p:nvSpPr>
        <p:spPr>
          <a:xfrm>
            <a:off x="10137017" y="3852169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8189885" y="3585491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Umgekippt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9685633" y="3585491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Plattform erreicht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671BCD1-6B3D-430D-91EE-C67D8F9CF187}"/>
              </a:ext>
            </a:extLst>
          </p:cNvPr>
          <p:cNvSpPr txBox="1"/>
          <p:nvPr/>
        </p:nvSpPr>
        <p:spPr>
          <a:xfrm>
            <a:off x="6757238" y="3576014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Angedockt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9CDACEA-16CB-4B5D-B29F-2DD71ECD9971}"/>
              </a:ext>
            </a:extLst>
          </p:cNvPr>
          <p:cNvSpPr txBox="1"/>
          <p:nvPr/>
        </p:nvSpPr>
        <p:spPr>
          <a:xfrm>
            <a:off x="4932267" y="3400173"/>
            <a:ext cx="18343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Roboter und Partnerroboter bereit fürs Andocken</a:t>
            </a:r>
          </a:p>
          <a:p>
            <a:pPr lvl="0" algn="ctr"/>
            <a:endParaRPr lang="de-DE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317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2BC5AF45-E1D7-47BA-AF0D-539599C694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7099741"/>
              </p:ext>
            </p:extLst>
          </p:nvPr>
        </p:nvGraphicFramePr>
        <p:xfrm>
          <a:off x="381344" y="1623609"/>
          <a:ext cx="11457039" cy="718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357" y="696966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Informatik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4962" y="16928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CH" dirty="0">
                <a:solidFill>
                  <a:schemeClr val="bg1"/>
                </a:solidFill>
              </a:rPr>
              <a:t>- Suchposition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1377-117D-4A13-B546-3A3BC6D0672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16</a:t>
            </a:fld>
            <a:endParaRPr lang="de-CH" dirty="0"/>
          </a:p>
        </p:txBody>
      </p:sp>
      <p:sp>
        <p:nvSpPr>
          <p:cNvPr id="11" name="Nach unten gekrümmter Pfeil 10"/>
          <p:cNvSpPr/>
          <p:nvPr/>
        </p:nvSpPr>
        <p:spPr>
          <a:xfrm>
            <a:off x="1512917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65876" y="3567304"/>
            <a:ext cx="1667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Suchposition erreicht</a:t>
            </a:r>
          </a:p>
        </p:txBody>
      </p:sp>
      <p:sp>
        <p:nvSpPr>
          <p:cNvPr id="13" name="Nach unten gekrümmter Pfeil 12"/>
          <p:cNvSpPr/>
          <p:nvPr/>
        </p:nvSpPr>
        <p:spPr>
          <a:xfrm>
            <a:off x="3408939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984332" y="3576014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Andockposition erreicht</a:t>
            </a:r>
          </a:p>
        </p:txBody>
      </p:sp>
      <p:sp>
        <p:nvSpPr>
          <p:cNvPr id="16" name="Nach unten gekrümmter Pfeil 15"/>
          <p:cNvSpPr/>
          <p:nvPr/>
        </p:nvSpPr>
        <p:spPr>
          <a:xfrm>
            <a:off x="5372904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2267" y="3400173"/>
            <a:ext cx="18343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Roboter und Partnerroboter bereit fürs Andocken</a:t>
            </a:r>
          </a:p>
          <a:p>
            <a:pPr lvl="0" algn="ctr"/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0" name="Nach unten gekrümmter Pfeil 19"/>
          <p:cNvSpPr/>
          <p:nvPr/>
        </p:nvSpPr>
        <p:spPr>
          <a:xfrm>
            <a:off x="7173657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2" name="Nach unten gekrümmter Pfeil 21"/>
          <p:cNvSpPr/>
          <p:nvPr/>
        </p:nvSpPr>
        <p:spPr>
          <a:xfrm>
            <a:off x="8591691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3" name="Nach unten gekrümmter Pfeil 22"/>
          <p:cNvSpPr/>
          <p:nvPr/>
        </p:nvSpPr>
        <p:spPr>
          <a:xfrm>
            <a:off x="10137017" y="3852169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8189885" y="3585491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Umgekippt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9685633" y="3585491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Plattform erreicht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671BCD1-6B3D-430D-91EE-C67D8F9CF187}"/>
              </a:ext>
            </a:extLst>
          </p:cNvPr>
          <p:cNvSpPr txBox="1"/>
          <p:nvPr/>
        </p:nvSpPr>
        <p:spPr>
          <a:xfrm>
            <a:off x="6757238" y="3576014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Angedockt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43CFEB7B-1912-470A-9749-723E200EA4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981" y="696967"/>
            <a:ext cx="2161281" cy="288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92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2BC5AF45-E1D7-47BA-AF0D-539599C694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6022546"/>
              </p:ext>
            </p:extLst>
          </p:nvPr>
        </p:nvGraphicFramePr>
        <p:xfrm>
          <a:off x="381344" y="1623609"/>
          <a:ext cx="11457039" cy="718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357" y="696966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Informatik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4962" y="16928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CH" dirty="0">
                <a:solidFill>
                  <a:schemeClr val="bg1"/>
                </a:solidFill>
              </a:rPr>
              <a:t>- Andockposition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1377-117D-4A13-B546-3A3BC6D0672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17</a:t>
            </a:fld>
            <a:endParaRPr lang="de-CH" dirty="0"/>
          </a:p>
        </p:txBody>
      </p:sp>
      <p:sp>
        <p:nvSpPr>
          <p:cNvPr id="11" name="Nach unten gekrümmter Pfeil 10"/>
          <p:cNvSpPr/>
          <p:nvPr/>
        </p:nvSpPr>
        <p:spPr>
          <a:xfrm>
            <a:off x="1512917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65876" y="3567304"/>
            <a:ext cx="1667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Suchposition erreicht</a:t>
            </a:r>
          </a:p>
        </p:txBody>
      </p:sp>
      <p:sp>
        <p:nvSpPr>
          <p:cNvPr id="13" name="Nach unten gekrümmter Pfeil 12"/>
          <p:cNvSpPr/>
          <p:nvPr/>
        </p:nvSpPr>
        <p:spPr>
          <a:xfrm>
            <a:off x="3408939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984332" y="3576014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Andockposition erreicht</a:t>
            </a:r>
          </a:p>
        </p:txBody>
      </p:sp>
      <p:sp>
        <p:nvSpPr>
          <p:cNvPr id="16" name="Nach unten gekrümmter Pfeil 15"/>
          <p:cNvSpPr/>
          <p:nvPr/>
        </p:nvSpPr>
        <p:spPr>
          <a:xfrm>
            <a:off x="5372904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2267" y="3400173"/>
            <a:ext cx="18343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Roboter und Partnerroboter bereit fürs Andocken</a:t>
            </a:r>
          </a:p>
          <a:p>
            <a:pPr lvl="0" algn="ctr"/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0" name="Nach unten gekrümmter Pfeil 19"/>
          <p:cNvSpPr/>
          <p:nvPr/>
        </p:nvSpPr>
        <p:spPr>
          <a:xfrm>
            <a:off x="7173657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2" name="Nach unten gekrümmter Pfeil 21"/>
          <p:cNvSpPr/>
          <p:nvPr/>
        </p:nvSpPr>
        <p:spPr>
          <a:xfrm>
            <a:off x="8591691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3" name="Nach unten gekrümmter Pfeil 22"/>
          <p:cNvSpPr/>
          <p:nvPr/>
        </p:nvSpPr>
        <p:spPr>
          <a:xfrm>
            <a:off x="10137017" y="3852169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8189885" y="3585491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Umgekippt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9685633" y="3585491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Plattform erreicht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671BCD1-6B3D-430D-91EE-C67D8F9CF187}"/>
              </a:ext>
            </a:extLst>
          </p:cNvPr>
          <p:cNvSpPr txBox="1"/>
          <p:nvPr/>
        </p:nvSpPr>
        <p:spPr>
          <a:xfrm>
            <a:off x="6757238" y="3576014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Angedockt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376D4D5-843C-4730-90CA-AAD4328231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94" y="696967"/>
            <a:ext cx="2161281" cy="288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95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2BC5AF45-E1D7-47BA-AF0D-539599C694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511313"/>
              </p:ext>
            </p:extLst>
          </p:nvPr>
        </p:nvGraphicFramePr>
        <p:xfrm>
          <a:off x="381344" y="1623609"/>
          <a:ext cx="11457039" cy="718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357" y="696966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Informatik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4962" y="16928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CH" dirty="0">
                <a:solidFill>
                  <a:schemeClr val="bg1"/>
                </a:solidFill>
              </a:rPr>
              <a:t>- Andocken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1377-117D-4A13-B546-3A3BC6D0672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18</a:t>
            </a:fld>
            <a:endParaRPr lang="de-CH" dirty="0"/>
          </a:p>
        </p:txBody>
      </p:sp>
      <p:sp>
        <p:nvSpPr>
          <p:cNvPr id="11" name="Nach unten gekrümmter Pfeil 10"/>
          <p:cNvSpPr/>
          <p:nvPr/>
        </p:nvSpPr>
        <p:spPr>
          <a:xfrm>
            <a:off x="1512917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65876" y="3567304"/>
            <a:ext cx="1667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Suchposition erreicht</a:t>
            </a:r>
          </a:p>
        </p:txBody>
      </p:sp>
      <p:sp>
        <p:nvSpPr>
          <p:cNvPr id="13" name="Nach unten gekrümmter Pfeil 12"/>
          <p:cNvSpPr/>
          <p:nvPr/>
        </p:nvSpPr>
        <p:spPr>
          <a:xfrm>
            <a:off x="3408939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984332" y="3576014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Andockposition erreicht</a:t>
            </a:r>
          </a:p>
        </p:txBody>
      </p:sp>
      <p:sp>
        <p:nvSpPr>
          <p:cNvPr id="16" name="Nach unten gekrümmter Pfeil 15"/>
          <p:cNvSpPr/>
          <p:nvPr/>
        </p:nvSpPr>
        <p:spPr>
          <a:xfrm>
            <a:off x="5372904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2267" y="3400173"/>
            <a:ext cx="18343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Roboter und Partnerroboter bereit fürs Andocken</a:t>
            </a:r>
          </a:p>
          <a:p>
            <a:pPr lvl="0" algn="ctr"/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0" name="Nach unten gekrümmter Pfeil 19"/>
          <p:cNvSpPr/>
          <p:nvPr/>
        </p:nvSpPr>
        <p:spPr>
          <a:xfrm>
            <a:off x="7173657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2" name="Nach unten gekrümmter Pfeil 21"/>
          <p:cNvSpPr/>
          <p:nvPr/>
        </p:nvSpPr>
        <p:spPr>
          <a:xfrm>
            <a:off x="8591691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3" name="Nach unten gekrümmter Pfeil 22"/>
          <p:cNvSpPr/>
          <p:nvPr/>
        </p:nvSpPr>
        <p:spPr>
          <a:xfrm>
            <a:off x="10137017" y="3852169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8189885" y="3585491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Umgekippt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9685633" y="3585491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Plattform erreicht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671BCD1-6B3D-430D-91EE-C67D8F9CF187}"/>
              </a:ext>
            </a:extLst>
          </p:cNvPr>
          <p:cNvSpPr txBox="1"/>
          <p:nvPr/>
        </p:nvSpPr>
        <p:spPr>
          <a:xfrm>
            <a:off x="6757238" y="3576014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Angedockt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D75F92D3-0DEE-4DF7-9CA5-A2448C48B7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94" y="696967"/>
            <a:ext cx="2158519" cy="288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03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2BC5AF45-E1D7-47BA-AF0D-539599C694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1888056"/>
              </p:ext>
            </p:extLst>
          </p:nvPr>
        </p:nvGraphicFramePr>
        <p:xfrm>
          <a:off x="381344" y="1623609"/>
          <a:ext cx="11457039" cy="718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357" y="696966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Informatik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4962" y="16928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CH" dirty="0">
                <a:solidFill>
                  <a:schemeClr val="bg1"/>
                </a:solidFill>
              </a:rPr>
              <a:t>- Kippen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1377-117D-4A13-B546-3A3BC6D0672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19</a:t>
            </a:fld>
            <a:endParaRPr lang="de-CH" dirty="0"/>
          </a:p>
        </p:txBody>
      </p:sp>
      <p:sp>
        <p:nvSpPr>
          <p:cNvPr id="11" name="Nach unten gekrümmter Pfeil 10"/>
          <p:cNvSpPr/>
          <p:nvPr/>
        </p:nvSpPr>
        <p:spPr>
          <a:xfrm>
            <a:off x="1512917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65876" y="3567304"/>
            <a:ext cx="1667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Suchposition erreicht</a:t>
            </a:r>
          </a:p>
        </p:txBody>
      </p:sp>
      <p:sp>
        <p:nvSpPr>
          <p:cNvPr id="13" name="Nach unten gekrümmter Pfeil 12"/>
          <p:cNvSpPr/>
          <p:nvPr/>
        </p:nvSpPr>
        <p:spPr>
          <a:xfrm>
            <a:off x="3408939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984332" y="3576014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Andockposition erreicht</a:t>
            </a:r>
          </a:p>
        </p:txBody>
      </p:sp>
      <p:sp>
        <p:nvSpPr>
          <p:cNvPr id="16" name="Nach unten gekrümmter Pfeil 15"/>
          <p:cNvSpPr/>
          <p:nvPr/>
        </p:nvSpPr>
        <p:spPr>
          <a:xfrm>
            <a:off x="5372904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2267" y="3400173"/>
            <a:ext cx="18343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Roboter und Partnerroboter bereit fürs Andocken</a:t>
            </a:r>
          </a:p>
          <a:p>
            <a:pPr lvl="0" algn="ctr"/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0" name="Nach unten gekrümmter Pfeil 19"/>
          <p:cNvSpPr/>
          <p:nvPr/>
        </p:nvSpPr>
        <p:spPr>
          <a:xfrm>
            <a:off x="7173657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2" name="Nach unten gekrümmter Pfeil 21"/>
          <p:cNvSpPr/>
          <p:nvPr/>
        </p:nvSpPr>
        <p:spPr>
          <a:xfrm>
            <a:off x="8591691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3" name="Nach unten gekrümmter Pfeil 22"/>
          <p:cNvSpPr/>
          <p:nvPr/>
        </p:nvSpPr>
        <p:spPr>
          <a:xfrm>
            <a:off x="10137017" y="3852169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8189885" y="3585491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Umgekippt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9685633" y="3585491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Plattform erreicht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671BCD1-6B3D-430D-91EE-C67D8F9CF187}"/>
              </a:ext>
            </a:extLst>
          </p:cNvPr>
          <p:cNvSpPr txBox="1"/>
          <p:nvPr/>
        </p:nvSpPr>
        <p:spPr>
          <a:xfrm>
            <a:off x="6757238" y="3576014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Angedockt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DB2F5D9F-E237-4DD9-A570-C9C0A6536D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95" y="696967"/>
            <a:ext cx="2139506" cy="28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1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357" y="696966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Inhaltsverzeichnis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4962" y="16928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de-CH" dirty="0">
                <a:solidFill>
                  <a:schemeClr val="bg1"/>
                </a:solidFill>
              </a:rPr>
              <a:t>Einstieg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CH" dirty="0">
                <a:solidFill>
                  <a:schemeClr val="bg1"/>
                </a:solidFill>
              </a:rPr>
              <a:t>Mechanik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CH" dirty="0">
                <a:solidFill>
                  <a:schemeClr val="bg1"/>
                </a:solidFill>
              </a:rPr>
              <a:t>Elektronik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CH" dirty="0">
                <a:solidFill>
                  <a:schemeClr val="bg1"/>
                </a:solidFill>
              </a:rPr>
              <a:t>Informatik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CH" dirty="0">
                <a:solidFill>
                  <a:schemeClr val="bg1"/>
                </a:solidFill>
              </a:rPr>
              <a:t>Vorführung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CH" dirty="0">
                <a:solidFill>
                  <a:schemeClr val="bg1"/>
                </a:solidFill>
              </a:rPr>
              <a:t>Diskussionsrunde</a:t>
            </a:r>
            <a:br>
              <a:rPr lang="de-CH" dirty="0">
                <a:solidFill>
                  <a:schemeClr val="bg1"/>
                </a:solidFill>
              </a:rPr>
            </a:b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1377-117D-4A13-B546-3A3BC6D0672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37355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2BC5AF45-E1D7-47BA-AF0D-539599C694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0581779"/>
              </p:ext>
            </p:extLst>
          </p:nvPr>
        </p:nvGraphicFramePr>
        <p:xfrm>
          <a:off x="381344" y="1623609"/>
          <a:ext cx="11457039" cy="718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357" y="696966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Informatik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4962" y="16928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CH" dirty="0">
                <a:solidFill>
                  <a:schemeClr val="bg1"/>
                </a:solidFill>
              </a:rPr>
              <a:t>- Landen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1377-117D-4A13-B546-3A3BC6D0672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20</a:t>
            </a:fld>
            <a:endParaRPr lang="de-CH" dirty="0"/>
          </a:p>
        </p:txBody>
      </p:sp>
      <p:sp>
        <p:nvSpPr>
          <p:cNvPr id="11" name="Nach unten gekrümmter Pfeil 10"/>
          <p:cNvSpPr/>
          <p:nvPr/>
        </p:nvSpPr>
        <p:spPr>
          <a:xfrm>
            <a:off x="1512917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65876" y="3567304"/>
            <a:ext cx="1667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Suchposition erreicht</a:t>
            </a:r>
          </a:p>
        </p:txBody>
      </p:sp>
      <p:sp>
        <p:nvSpPr>
          <p:cNvPr id="13" name="Nach unten gekrümmter Pfeil 12"/>
          <p:cNvSpPr/>
          <p:nvPr/>
        </p:nvSpPr>
        <p:spPr>
          <a:xfrm>
            <a:off x="3408939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984332" y="3576014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Andockposition erreicht</a:t>
            </a:r>
          </a:p>
        </p:txBody>
      </p:sp>
      <p:sp>
        <p:nvSpPr>
          <p:cNvPr id="16" name="Nach unten gekrümmter Pfeil 15"/>
          <p:cNvSpPr/>
          <p:nvPr/>
        </p:nvSpPr>
        <p:spPr>
          <a:xfrm>
            <a:off x="5372904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2267" y="3400173"/>
            <a:ext cx="18343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Roboter und Partnerroboter bereit fürs Andocken</a:t>
            </a:r>
          </a:p>
          <a:p>
            <a:pPr lvl="0" algn="ctr"/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0" name="Nach unten gekrümmter Pfeil 19"/>
          <p:cNvSpPr/>
          <p:nvPr/>
        </p:nvSpPr>
        <p:spPr>
          <a:xfrm>
            <a:off x="7173657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2" name="Nach unten gekrümmter Pfeil 21"/>
          <p:cNvSpPr/>
          <p:nvPr/>
        </p:nvSpPr>
        <p:spPr>
          <a:xfrm>
            <a:off x="8591691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3" name="Nach unten gekrümmter Pfeil 22"/>
          <p:cNvSpPr/>
          <p:nvPr/>
        </p:nvSpPr>
        <p:spPr>
          <a:xfrm>
            <a:off x="10137017" y="3852169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8189885" y="3585491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Umgekippt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9685633" y="3585491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Plattform erreicht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671BCD1-6B3D-430D-91EE-C67D8F9CF187}"/>
              </a:ext>
            </a:extLst>
          </p:cNvPr>
          <p:cNvSpPr txBox="1"/>
          <p:nvPr/>
        </p:nvSpPr>
        <p:spPr>
          <a:xfrm>
            <a:off x="6757238" y="3576014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Angedockt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DB2F5D9F-E237-4DD9-A570-C9C0A6536D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95" y="696967"/>
            <a:ext cx="2139506" cy="28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82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2BC5AF45-E1D7-47BA-AF0D-539599C694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8290409"/>
              </p:ext>
            </p:extLst>
          </p:nvPr>
        </p:nvGraphicFramePr>
        <p:xfrm>
          <a:off x="381344" y="1623609"/>
          <a:ext cx="11457039" cy="718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357" y="696966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Informatik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4962" y="16928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CH" dirty="0">
                <a:solidFill>
                  <a:schemeClr val="bg1"/>
                </a:solidFill>
              </a:rPr>
              <a:t>- Ende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1377-117D-4A13-B546-3A3BC6D0672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21</a:t>
            </a:fld>
            <a:endParaRPr lang="de-CH" dirty="0"/>
          </a:p>
        </p:txBody>
      </p:sp>
      <p:sp>
        <p:nvSpPr>
          <p:cNvPr id="11" name="Nach unten gekrümmter Pfeil 10"/>
          <p:cNvSpPr/>
          <p:nvPr/>
        </p:nvSpPr>
        <p:spPr>
          <a:xfrm>
            <a:off x="1512917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165876" y="3567304"/>
            <a:ext cx="1667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Suchposition erreicht</a:t>
            </a:r>
          </a:p>
        </p:txBody>
      </p:sp>
      <p:sp>
        <p:nvSpPr>
          <p:cNvPr id="13" name="Nach unten gekrümmter Pfeil 12"/>
          <p:cNvSpPr/>
          <p:nvPr/>
        </p:nvSpPr>
        <p:spPr>
          <a:xfrm>
            <a:off x="3408939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984332" y="3576014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Andockposition erreicht</a:t>
            </a:r>
          </a:p>
        </p:txBody>
      </p:sp>
      <p:sp>
        <p:nvSpPr>
          <p:cNvPr id="16" name="Nach unten gekrümmter Pfeil 15"/>
          <p:cNvSpPr/>
          <p:nvPr/>
        </p:nvSpPr>
        <p:spPr>
          <a:xfrm>
            <a:off x="5372904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2267" y="3400173"/>
            <a:ext cx="18343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Roboter und Partnerroboter bereit fürs Andocken</a:t>
            </a:r>
          </a:p>
          <a:p>
            <a:pPr lvl="0" algn="ctr"/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0" name="Nach unten gekrümmter Pfeil 19"/>
          <p:cNvSpPr/>
          <p:nvPr/>
        </p:nvSpPr>
        <p:spPr>
          <a:xfrm>
            <a:off x="7173657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2" name="Nach unten gekrümmter Pfeil 21"/>
          <p:cNvSpPr/>
          <p:nvPr/>
        </p:nvSpPr>
        <p:spPr>
          <a:xfrm>
            <a:off x="8591691" y="3847867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3" name="Nach unten gekrümmter Pfeil 22"/>
          <p:cNvSpPr/>
          <p:nvPr/>
        </p:nvSpPr>
        <p:spPr>
          <a:xfrm>
            <a:off x="10137017" y="3852169"/>
            <a:ext cx="1030778" cy="4270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8189885" y="3585491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Umgekippt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9685633" y="3585491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Plattform erreicht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671BCD1-6B3D-430D-91EE-C67D8F9CF187}"/>
              </a:ext>
            </a:extLst>
          </p:cNvPr>
          <p:cNvSpPr txBox="1"/>
          <p:nvPr/>
        </p:nvSpPr>
        <p:spPr>
          <a:xfrm>
            <a:off x="6757238" y="3576014"/>
            <a:ext cx="1834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1100" dirty="0">
                <a:solidFill>
                  <a:schemeClr val="bg1"/>
                </a:solidFill>
              </a:rPr>
              <a:t>Angedockt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955C9A11-9F09-48A5-94B5-4B62FD5897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724" y="696967"/>
            <a:ext cx="1946851" cy="293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23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357" y="696966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Wurden die Forderungen der Anforderungsliste erfüllt?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4962" y="16928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de-CH" dirty="0">
                <a:solidFill>
                  <a:schemeClr val="bg1"/>
                </a:solidFill>
              </a:rPr>
              <a:t>Nicht komplett, Punkt 5.5.9 (Gewicht der Seilhalterungen &lt;10g) wurde übersehen und somit nicht eingehalten</a:t>
            </a:r>
            <a:br>
              <a:rPr lang="de-CH" dirty="0">
                <a:solidFill>
                  <a:schemeClr val="bg1"/>
                </a:solidFill>
              </a:rPr>
            </a:b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1377-117D-4A13-B546-3A3BC6D0672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94109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357" y="696966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Verbesserungs- und Optimierungsmöglichkeiten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4962" y="16928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Mechanik</a:t>
            </a:r>
          </a:p>
          <a:p>
            <a:pPr lvl="1"/>
            <a:r>
              <a:rPr lang="de-CH" dirty="0">
                <a:solidFill>
                  <a:schemeClr val="bg1"/>
                </a:solidFill>
              </a:rPr>
              <a:t>Neue Seilhalterungen</a:t>
            </a:r>
          </a:p>
          <a:p>
            <a:pPr lvl="1"/>
            <a:r>
              <a:rPr lang="de-CH" dirty="0">
                <a:solidFill>
                  <a:schemeClr val="bg1"/>
                </a:solidFill>
              </a:rPr>
              <a:t>Chassis aus Aluminium (Rost / Gewichtsoptimierung)</a:t>
            </a:r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bg1"/>
                </a:solidFill>
              </a:rPr>
              <a:t>Elektronik</a:t>
            </a:r>
          </a:p>
          <a:p>
            <a:pPr lvl="1"/>
            <a:r>
              <a:rPr lang="de-CH" dirty="0">
                <a:solidFill>
                  <a:schemeClr val="bg1"/>
                </a:solidFill>
              </a:rPr>
              <a:t>Verbesserungen beim Layout (Leitungen / Encoder-Stecker)</a:t>
            </a:r>
          </a:p>
          <a:p>
            <a:pPr lvl="1"/>
            <a:r>
              <a:rPr lang="de-CH" dirty="0">
                <a:solidFill>
                  <a:schemeClr val="bg1"/>
                </a:solidFill>
              </a:rPr>
              <a:t>Feinsicherung zu den Motoren und ein Polyswitch für die restliche Schaltung</a:t>
            </a:r>
          </a:p>
          <a:p>
            <a:r>
              <a:rPr lang="de-CH" dirty="0">
                <a:solidFill>
                  <a:schemeClr val="bg1"/>
                </a:solidFill>
              </a:rPr>
              <a:t>Informatik</a:t>
            </a:r>
          </a:p>
          <a:p>
            <a:pPr lvl="1"/>
            <a:r>
              <a:rPr lang="de-CH" dirty="0">
                <a:solidFill>
                  <a:schemeClr val="bg1"/>
                </a:solidFill>
              </a:rPr>
              <a:t>Einfacheres Kommunikationskonzept von Anfang an definieren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1377-117D-4A13-B546-3A3BC6D0672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012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52F4CDE7-D192-43B6-BE2D-0666A79FF0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253" y="4037842"/>
            <a:ext cx="3077392" cy="230804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2D92EA-F8EB-433B-AB8B-E45725C28D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026063" y="450618"/>
            <a:ext cx="3690036" cy="2075646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A845-50BE-460E-9DF1-07BD53BA01C0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24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888CD81-629D-4013-BBC8-C82287153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618" y="450618"/>
            <a:ext cx="1736382" cy="231517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E22D87C-4BC1-4232-99D1-1F32724C8D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36" r="7354"/>
          <a:stretch/>
        </p:blipFill>
        <p:spPr>
          <a:xfrm>
            <a:off x="9193482" y="3752992"/>
            <a:ext cx="2998518" cy="2575684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8FABCECB-F908-4806-8A2C-C54341053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063" y="3481529"/>
            <a:ext cx="2649512" cy="2850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6969BA0-2127-4BE1-9B75-73AB2187331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38"/>
          <a:stretch/>
        </p:blipFill>
        <p:spPr>
          <a:xfrm>
            <a:off x="24675" y="451302"/>
            <a:ext cx="2985066" cy="185661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0FEA17DF-358E-41B9-A34E-584B6C7F6335}"/>
              </a:ext>
            </a:extLst>
          </p:cNvPr>
          <p:cNvPicPr/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068" y="450618"/>
            <a:ext cx="1797310" cy="246972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A129E5ED-358D-43A1-A9D1-229320CD4B08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1331980" y="2157351"/>
            <a:ext cx="2265644" cy="209567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7CFA112-D391-4161-A74A-456F5F100136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048" y="1934340"/>
            <a:ext cx="2212160" cy="2294278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5A2433B-DEEE-4884-9D22-988FA6C6F20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577" y="2350874"/>
            <a:ext cx="4059902" cy="27066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641E5CC-1A32-4CA0-86CC-FEC8C7505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9684"/>
            <a:ext cx="2706356" cy="2034308"/>
          </a:xfrm>
          <a:prstGeom prst="rect">
            <a:avLst/>
          </a:pr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D84C698D-752F-4845-8C18-07531FD9E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0671" y="2681429"/>
            <a:ext cx="6008914" cy="1071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Vorführung</a:t>
            </a:r>
          </a:p>
        </p:txBody>
      </p:sp>
    </p:spTree>
    <p:extLst>
      <p:ext uri="{BB962C8B-B14F-4D97-AF65-F5344CB8AC3E}">
        <p14:creationId xmlns:p14="http://schemas.microsoft.com/office/powerpoint/2010/main" val="736455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1338156"/>
            <a:ext cx="9144000" cy="1655762"/>
          </a:xfrm>
        </p:spPr>
        <p:txBody>
          <a:bodyPr>
            <a:normAutofit/>
          </a:bodyPr>
          <a:lstStyle/>
          <a:p>
            <a:r>
              <a:rPr lang="de-CH" sz="6600" dirty="0">
                <a:solidFill>
                  <a:schemeClr val="bg1"/>
                </a:solidFill>
              </a:rPr>
              <a:t>Diskussionsrunde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A845-50BE-460E-9DF1-07BD53BA01C0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25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7B3134E-2382-4E1B-A913-42824B3714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468" t="7875" r="18165" b="2621"/>
          <a:stretch/>
        </p:blipFill>
        <p:spPr>
          <a:xfrm>
            <a:off x="2247900" y="2899715"/>
            <a:ext cx="3134032" cy="2698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B4D181E-9801-4FD9-9C25-E1EE031CD2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4732" y="2899715"/>
            <a:ext cx="4047120" cy="269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4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Bündner-Power-RoBock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C9E8-94C3-47D6-B8F6-C9168611A443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36643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0FEA17DF-358E-41B9-A34E-584B6C7F63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585" y="1420048"/>
            <a:ext cx="2106684" cy="2894838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A845-50BE-460E-9DF1-07BD53BA01C0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27</a:t>
            </a:fld>
            <a:endParaRPr lang="de-CH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17C727A-EFCA-450E-9D1A-501021EB4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0671" y="2681429"/>
            <a:ext cx="6008914" cy="1071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Vorführung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888CD81-629D-4013-BBC8-C82287153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987" y="-6460424"/>
            <a:ext cx="4143375" cy="55245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2D92EA-F8EB-433B-AB8B-E45725C28D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6339645" y="-5350225"/>
            <a:ext cx="7364362" cy="414245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641E5CC-1A32-4CA0-86CC-FEC8C7505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61601" y="8754849"/>
            <a:ext cx="4257675" cy="32004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E22D87C-4BC1-4232-99D1-1F32724C8DB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36" r="7354"/>
          <a:stretch/>
        </p:blipFill>
        <p:spPr>
          <a:xfrm rot="20763462">
            <a:off x="9049858" y="3928424"/>
            <a:ext cx="2471356" cy="212286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2F4CDE7-D192-43B6-BE2D-0666A79FF0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17502" y="7505518"/>
            <a:ext cx="5007429" cy="375557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7CFA112-D391-4161-A74A-456F5F10013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000">
            <a:off x="9476535" y="704378"/>
            <a:ext cx="2038558" cy="211423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5A2433B-DEEE-4884-9D22-988FA6C6F2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0989" y="-2415541"/>
            <a:ext cx="3623311" cy="2415541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8FABCECB-F908-4806-8A2C-C54341053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87" y="1968407"/>
            <a:ext cx="2208506" cy="237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6969BA0-2127-4BE1-9B75-73AB21873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38"/>
          <a:stretch/>
        </p:blipFill>
        <p:spPr>
          <a:xfrm rot="20760000">
            <a:off x="380399" y="826457"/>
            <a:ext cx="3018726" cy="187755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A129E5ED-358D-43A1-A9D1-229320CD4B08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 rot="840000">
            <a:off x="374814" y="3799121"/>
            <a:ext cx="2440048" cy="225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2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357" y="696966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Mechanik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4962" y="16928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de-CH" dirty="0">
                <a:solidFill>
                  <a:schemeClr val="bg1"/>
                </a:solidFill>
              </a:rPr>
              <a:t>Übersicht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1377-117D-4A13-B546-3A3BC6D0672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3</a:t>
            </a:fld>
            <a:endParaRPr lang="de-CH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65F4A76-91B2-4817-8F15-FA8DA77039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2765692"/>
              </p:ext>
            </p:extLst>
          </p:nvPr>
        </p:nvGraphicFramePr>
        <p:xfrm>
          <a:off x="1799303" y="439446"/>
          <a:ext cx="8384458" cy="5725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9239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357" y="696966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Mechanik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4962" y="16928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de-CH" dirty="0">
                <a:solidFill>
                  <a:schemeClr val="bg1"/>
                </a:solidFill>
              </a:rPr>
              <a:t>Chassis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1377-117D-4A13-B546-3A3BC6D0672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4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A97A461-7386-46D6-A2E0-E60D00180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68" y="495650"/>
            <a:ext cx="5123139" cy="576106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A7B583C-369A-48D7-9DBA-33C774F052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49" y="4306891"/>
            <a:ext cx="2599765" cy="194982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DDC2940-8540-4A19-99AA-11DD016762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49" y="2358217"/>
            <a:ext cx="2598232" cy="194867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C839CC4-4EB2-48FE-9620-A5C99C0E6D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0" y="495651"/>
            <a:ext cx="2597722" cy="194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2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357" y="696966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Mechanik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4962" y="16928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de-CH" dirty="0">
                <a:solidFill>
                  <a:schemeClr val="bg1"/>
                </a:solidFill>
              </a:rPr>
              <a:t>Seilwinden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1377-117D-4A13-B546-3A3BC6D0672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5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C9E476-7FD2-4947-A46A-A6C1BC9E2D2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998" y="1198613"/>
            <a:ext cx="4819138" cy="35761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59738E3-9423-44E3-B4B3-03FA15F1A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387" y="1198613"/>
            <a:ext cx="2836463" cy="357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41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357" y="696966"/>
            <a:ext cx="10515600" cy="1325563"/>
          </a:xfrm>
        </p:spPr>
        <p:txBody>
          <a:bodyPr/>
          <a:lstStyle/>
          <a:p>
            <a:r>
              <a:rPr lang="de-CH" dirty="0"/>
              <a:t>Mechanik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4962" y="16928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de-CH" dirty="0">
                <a:solidFill>
                  <a:schemeClr val="bg1"/>
                </a:solidFill>
              </a:rPr>
              <a:t>Magnetkopplung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1377-117D-4A13-B546-3A3BC6D0672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6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14DDE0-AC41-4885-A67F-05D32E0F0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183" y="1140575"/>
            <a:ext cx="3969999" cy="445389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D9E8377-1896-4F04-9D2E-27735C40F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688" y="1140575"/>
            <a:ext cx="4214688" cy="4453891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C4FDC42-3960-43D9-80AE-21951CF553BA}"/>
              </a:ext>
            </a:extLst>
          </p:cNvPr>
          <p:cNvSpPr txBox="1">
            <a:spLocks/>
          </p:cNvSpPr>
          <p:nvPr/>
        </p:nvSpPr>
        <p:spPr>
          <a:xfrm>
            <a:off x="5903610" y="690814"/>
            <a:ext cx="2801024" cy="32327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sz="2000" dirty="0"/>
              <a:t>Gegenplatte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8635A7A-B126-4FE1-BE4C-7301CE81654C}"/>
              </a:ext>
            </a:extLst>
          </p:cNvPr>
          <p:cNvSpPr/>
          <p:nvPr/>
        </p:nvSpPr>
        <p:spPr>
          <a:xfrm>
            <a:off x="7532727" y="1566041"/>
            <a:ext cx="1390556" cy="153524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82E81EB-A253-41A5-A046-85D13958F26E}"/>
              </a:ext>
            </a:extLst>
          </p:cNvPr>
          <p:cNvCxnSpPr>
            <a:cxnSpLocks/>
          </p:cNvCxnSpPr>
          <p:nvPr/>
        </p:nvCxnSpPr>
        <p:spPr>
          <a:xfrm>
            <a:off x="7819697" y="1019877"/>
            <a:ext cx="241737" cy="4983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89AE6A4D-E77B-4D60-8C72-D6B9FCAEEBDF}"/>
              </a:ext>
            </a:extLst>
          </p:cNvPr>
          <p:cNvSpPr txBox="1">
            <a:spLocks/>
          </p:cNvSpPr>
          <p:nvPr/>
        </p:nvSpPr>
        <p:spPr>
          <a:xfrm>
            <a:off x="9528369" y="5898236"/>
            <a:ext cx="1996912" cy="2155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sz="2000" dirty="0"/>
              <a:t>Gegenplatte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D3886663-B4A7-4EF0-9DF5-14BE4289EBF2}"/>
              </a:ext>
            </a:extLst>
          </p:cNvPr>
          <p:cNvSpPr/>
          <p:nvPr/>
        </p:nvSpPr>
        <p:spPr>
          <a:xfrm>
            <a:off x="9727480" y="4162097"/>
            <a:ext cx="1390556" cy="149538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706DA2C-A2A2-42E7-AF15-56DA3E71B444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10157119" y="5688112"/>
            <a:ext cx="369706" cy="210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77463D00-D4BD-46E9-A008-CF9618F14369}"/>
              </a:ext>
            </a:extLst>
          </p:cNvPr>
          <p:cNvSpPr txBox="1">
            <a:spLocks/>
          </p:cNvSpPr>
          <p:nvPr/>
        </p:nvSpPr>
        <p:spPr>
          <a:xfrm>
            <a:off x="9977521" y="551102"/>
            <a:ext cx="2035878" cy="1519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sz="2000" dirty="0"/>
              <a:t>Elektromagnet mit Lichtsensor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92B3C127-EA36-4AB1-94CB-8E2073A4CF3B}"/>
              </a:ext>
            </a:extLst>
          </p:cNvPr>
          <p:cNvSpPr/>
          <p:nvPr/>
        </p:nvSpPr>
        <p:spPr>
          <a:xfrm>
            <a:off x="8061434" y="4352675"/>
            <a:ext cx="861646" cy="83426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FC4C79E-C6E7-4AFC-A6E6-038FC6CE5023}"/>
              </a:ext>
            </a:extLst>
          </p:cNvPr>
          <p:cNvCxnSpPr>
            <a:cxnSpLocks/>
          </p:cNvCxnSpPr>
          <p:nvPr/>
        </p:nvCxnSpPr>
        <p:spPr>
          <a:xfrm flipH="1">
            <a:off x="10499834" y="1140575"/>
            <a:ext cx="293592" cy="713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7022699B-4BA3-49E6-8208-7F29E982EF8D}"/>
              </a:ext>
            </a:extLst>
          </p:cNvPr>
          <p:cNvSpPr/>
          <p:nvPr/>
        </p:nvSpPr>
        <p:spPr>
          <a:xfrm>
            <a:off x="9726295" y="1997238"/>
            <a:ext cx="861646" cy="83426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E6893477-6119-49A5-85C0-19526B18F483}"/>
              </a:ext>
            </a:extLst>
          </p:cNvPr>
          <p:cNvSpPr txBox="1">
            <a:spLocks/>
          </p:cNvSpPr>
          <p:nvPr/>
        </p:nvSpPr>
        <p:spPr>
          <a:xfrm>
            <a:off x="6681931" y="5676035"/>
            <a:ext cx="2035878" cy="1519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sz="2000" dirty="0"/>
              <a:t>Elektromagnet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6A39E5E-57D7-428B-A61C-412170E99CD2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699870" y="5186939"/>
            <a:ext cx="361564" cy="489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047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357" y="696966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Elektronik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1377-117D-4A13-B546-3A3BC6D0672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7</a:t>
            </a:fld>
            <a:endParaRPr lang="de-CH" dirty="0"/>
          </a:p>
        </p:txBody>
      </p:sp>
      <p:pic>
        <p:nvPicPr>
          <p:cNvPr id="1029" name="Grafik 1028">
            <a:extLst>
              <a:ext uri="{FF2B5EF4-FFF2-40B4-BE49-F238E27FC236}">
                <a16:creationId xmlns:a16="http://schemas.microsoft.com/office/drawing/2014/main" id="{6C44876E-76A9-4DA3-B0BF-FB3A22630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59" y="1118027"/>
            <a:ext cx="8473482" cy="519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80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357" y="696966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Elektronik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4962" y="1692889"/>
            <a:ext cx="2087502" cy="6736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de-CH" dirty="0">
                <a:solidFill>
                  <a:schemeClr val="bg1"/>
                </a:solidFill>
              </a:rPr>
              <a:t>Motoren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1377-117D-4A13-B546-3A3BC6D0672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8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B85F4C8-36FE-41C7-B917-31950B630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070" y="551623"/>
            <a:ext cx="3375852" cy="2067930"/>
          </a:xfrm>
          <a:prstGeom prst="rect">
            <a:avLst/>
          </a:prstGeom>
        </p:spPr>
      </p:pic>
      <p:pic>
        <p:nvPicPr>
          <p:cNvPr id="11" name="Grafik 10" descr="Altium Designer (16.1) - C:\1_SCHULE\Systemtechnik\Sys_P\Elektronik\Altium\Official_170617_1141\Motor.SchDoc - SysP17_Team10.PrjPcb. Michael Mettler signed in.">
            <a:extLst>
              <a:ext uri="{FF2B5EF4-FFF2-40B4-BE49-F238E27FC236}">
                <a16:creationId xmlns:a16="http://schemas.microsoft.com/office/drawing/2014/main" id="{DC32C135-5DDD-43A7-A72C-98A36E77CB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8" t="15346" r="20006" b="11158"/>
          <a:stretch/>
        </p:blipFill>
        <p:spPr>
          <a:xfrm>
            <a:off x="2729676" y="2167872"/>
            <a:ext cx="6164052" cy="4070912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B8DDA00-F825-494A-BADE-C8FA5ADA9ADB}"/>
              </a:ext>
            </a:extLst>
          </p:cNvPr>
          <p:cNvSpPr txBox="1">
            <a:spLocks/>
          </p:cNvSpPr>
          <p:nvPr/>
        </p:nvSpPr>
        <p:spPr>
          <a:xfrm>
            <a:off x="872380" y="2258418"/>
            <a:ext cx="2005799" cy="702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sz="2200" dirty="0">
                <a:solidFill>
                  <a:schemeClr val="bg1"/>
                </a:solidFill>
              </a:rPr>
              <a:t>Inverterstufen </a:t>
            </a:r>
            <a:br>
              <a:rPr lang="de-CH" sz="2200" dirty="0">
                <a:solidFill>
                  <a:schemeClr val="bg1"/>
                </a:solidFill>
              </a:rPr>
            </a:br>
            <a:r>
              <a:rPr lang="de-CH" sz="2200" dirty="0">
                <a:solidFill>
                  <a:schemeClr val="bg1"/>
                </a:solidFill>
              </a:rPr>
              <a:t>für LAD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E8455AC-AD85-40F4-9F2D-2B1F5ACAB4A8}"/>
              </a:ext>
            </a:extLst>
          </p:cNvPr>
          <p:cNvCxnSpPr>
            <a:cxnSpLocks/>
            <a:stCxn id="12" idx="2"/>
          </p:cNvCxnSpPr>
          <p:nvPr/>
        </p:nvCxnSpPr>
        <p:spPr>
          <a:xfrm flipV="1">
            <a:off x="1875280" y="2841918"/>
            <a:ext cx="1094340" cy="1189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02D3FD9-BF58-43C9-BC8A-39E55183E3E9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75280" y="2960914"/>
            <a:ext cx="1822957" cy="7714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9C75DE5-50F9-435E-A4FC-63B37D5B64D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75280" y="2960914"/>
            <a:ext cx="1094340" cy="17852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772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EA47599-1095-40C8-A7E4-1ECF42531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070" y="551623"/>
            <a:ext cx="3376800" cy="213038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357" y="696966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Elektronik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42866" y="1695071"/>
            <a:ext cx="2978234" cy="47280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de-CH" dirty="0">
                <a:solidFill>
                  <a:schemeClr val="bg1"/>
                </a:solidFill>
              </a:rPr>
              <a:t>Magnete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1377-117D-4A13-B546-3A3BC6D06726}" type="datetime1">
              <a:rPr lang="de-DE" smtClean="0"/>
              <a:t>28.06.2017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Meilenstein_M5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3605-2E74-4A80-97F0-8C94B9162F12}" type="slidenum">
              <a:rPr lang="de-CH" smtClean="0"/>
              <a:t>9</a:t>
            </a:fld>
            <a:endParaRPr lang="de-CH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01500E-BFF5-49CE-A373-9318B1755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" t="3874" r="226" b="1105"/>
          <a:stretch>
            <a:fillRect/>
          </a:stretch>
        </p:blipFill>
        <p:spPr bwMode="auto">
          <a:xfrm>
            <a:off x="1041316" y="2424475"/>
            <a:ext cx="5969000" cy="3508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62BA13E-3160-47B2-90D7-EE7DE43EEA05}"/>
              </a:ext>
            </a:extLst>
          </p:cNvPr>
          <p:cNvCxnSpPr>
            <a:cxnSpLocks/>
          </p:cNvCxnSpPr>
          <p:nvPr/>
        </p:nvCxnSpPr>
        <p:spPr>
          <a:xfrm>
            <a:off x="3721100" y="4857750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FD290BD-79C0-4DD9-B6DC-5477A90ABE18}"/>
              </a:ext>
            </a:extLst>
          </p:cNvPr>
          <p:cNvCxnSpPr>
            <a:cxnSpLocks/>
          </p:cNvCxnSpPr>
          <p:nvPr/>
        </p:nvCxnSpPr>
        <p:spPr>
          <a:xfrm flipH="1" flipV="1">
            <a:off x="3616843" y="3507421"/>
            <a:ext cx="374566" cy="380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CE2CD32C-A4B2-480E-8B8E-A98828715772}"/>
              </a:ext>
            </a:extLst>
          </p:cNvPr>
          <p:cNvSpPr txBox="1"/>
          <p:nvPr/>
        </p:nvSpPr>
        <p:spPr>
          <a:xfrm>
            <a:off x="2967818" y="4804584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b="1" dirty="0">
                <a:solidFill>
                  <a:srgbClr val="008000"/>
                </a:solidFill>
              </a:rPr>
              <a:t>+5.0V</a:t>
            </a:r>
          </a:p>
          <a:p>
            <a:pPr algn="r"/>
            <a:r>
              <a:rPr lang="de-CH" b="1" dirty="0">
                <a:solidFill>
                  <a:srgbClr val="FF0000"/>
                </a:solidFill>
              </a:rPr>
              <a:t>0V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A971EF8-1BE1-4C2A-984F-B07FED6464DB}"/>
              </a:ext>
            </a:extLst>
          </p:cNvPr>
          <p:cNvSpPr txBox="1"/>
          <p:nvPr/>
        </p:nvSpPr>
        <p:spPr>
          <a:xfrm>
            <a:off x="4019551" y="4857750"/>
            <a:ext cx="1038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solidFill>
                  <a:srgbClr val="008000"/>
                </a:solidFill>
              </a:rPr>
              <a:t>leitend</a:t>
            </a:r>
          </a:p>
          <a:p>
            <a:r>
              <a:rPr lang="de-CH" b="1" dirty="0">
                <a:solidFill>
                  <a:srgbClr val="FF0000"/>
                </a:solidFill>
              </a:rPr>
              <a:t>sperrend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3A39A9A-46C2-4899-AA0D-E94919B0300D}"/>
              </a:ext>
            </a:extLst>
          </p:cNvPr>
          <p:cNvSpPr txBox="1"/>
          <p:nvPr/>
        </p:nvSpPr>
        <p:spPr>
          <a:xfrm>
            <a:off x="3500498" y="2757248"/>
            <a:ext cx="1038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solidFill>
                  <a:srgbClr val="008000"/>
                </a:solidFill>
              </a:rPr>
              <a:t>leitend</a:t>
            </a:r>
          </a:p>
          <a:p>
            <a:r>
              <a:rPr lang="de-CH" b="1" dirty="0">
                <a:solidFill>
                  <a:srgbClr val="FF0000"/>
                </a:solidFill>
              </a:rPr>
              <a:t>sperrend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13CD135-ED86-4552-BF13-6DC47E131A0D}"/>
              </a:ext>
            </a:extLst>
          </p:cNvPr>
          <p:cNvSpPr txBox="1"/>
          <p:nvPr/>
        </p:nvSpPr>
        <p:spPr>
          <a:xfrm>
            <a:off x="2921083" y="3486981"/>
            <a:ext cx="803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600" b="1" dirty="0">
                <a:solidFill>
                  <a:srgbClr val="008000"/>
                </a:solidFill>
              </a:rPr>
              <a:t>-12.0V</a:t>
            </a:r>
          </a:p>
          <a:p>
            <a:pPr algn="r"/>
            <a:r>
              <a:rPr lang="de-CH" sz="1600" b="1" dirty="0">
                <a:solidFill>
                  <a:srgbClr val="FF0000"/>
                </a:solidFill>
              </a:rPr>
              <a:t>0V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CE3897C-C90B-4B31-A95C-C997A26328F8}"/>
              </a:ext>
            </a:extLst>
          </p:cNvPr>
          <p:cNvSpPr txBox="1"/>
          <p:nvPr/>
        </p:nvSpPr>
        <p:spPr>
          <a:xfrm>
            <a:off x="4035230" y="3962861"/>
            <a:ext cx="848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solidFill>
                  <a:srgbClr val="008000"/>
                </a:solidFill>
              </a:rPr>
              <a:t>0V</a:t>
            </a:r>
          </a:p>
          <a:p>
            <a:r>
              <a:rPr lang="de-CH" b="1" dirty="0">
                <a:solidFill>
                  <a:srgbClr val="FF0000"/>
                </a:solidFill>
              </a:rPr>
              <a:t>+12.0V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DED81D0-4878-4CB9-B2F5-C47D03F17AB5}"/>
              </a:ext>
            </a:extLst>
          </p:cNvPr>
          <p:cNvSpPr txBox="1"/>
          <p:nvPr/>
        </p:nvSpPr>
        <p:spPr>
          <a:xfrm>
            <a:off x="4507095" y="2558362"/>
            <a:ext cx="1101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dirty="0">
                <a:solidFill>
                  <a:srgbClr val="008000"/>
                </a:solidFill>
              </a:rPr>
              <a:t>+12.0V</a:t>
            </a:r>
          </a:p>
          <a:p>
            <a:pPr algn="r"/>
            <a:r>
              <a:rPr lang="de-CH" b="1" dirty="0">
                <a:solidFill>
                  <a:srgbClr val="FF0000"/>
                </a:solidFill>
              </a:rPr>
              <a:t>0V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9893A7CF-E4C5-48D2-BAB1-DE91DBB0E4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38" t="13487" r="20981" b="5092"/>
          <a:stretch/>
        </p:blipFill>
        <p:spPr>
          <a:xfrm>
            <a:off x="7532517" y="3117686"/>
            <a:ext cx="2996832" cy="2834906"/>
          </a:xfrm>
          <a:prstGeom prst="rect">
            <a:avLst/>
          </a:prstGeom>
        </p:spPr>
      </p:pic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1243AB74-EF16-4364-BBDB-960BB60DEFAA}"/>
              </a:ext>
            </a:extLst>
          </p:cNvPr>
          <p:cNvSpPr/>
          <p:nvPr/>
        </p:nvSpPr>
        <p:spPr>
          <a:xfrm>
            <a:off x="9708478" y="3560429"/>
            <a:ext cx="514350" cy="5070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112B11DB-04CB-4481-A2C8-A3A10D36C3AF}"/>
              </a:ext>
            </a:extLst>
          </p:cNvPr>
          <p:cNvSpPr/>
          <p:nvPr/>
        </p:nvSpPr>
        <p:spPr>
          <a:xfrm>
            <a:off x="8773758" y="5285142"/>
            <a:ext cx="514350" cy="5070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6575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996</Words>
  <Application>Microsoft Office PowerPoint</Application>
  <PresentationFormat>Breitbild</PresentationFormat>
  <Paragraphs>454</Paragraphs>
  <Slides>27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Symbol</vt:lpstr>
      <vt:lpstr>Office</vt:lpstr>
      <vt:lpstr>Video..?</vt:lpstr>
      <vt:lpstr>Inhaltsverzeichnis</vt:lpstr>
      <vt:lpstr>Mechanik</vt:lpstr>
      <vt:lpstr>Mechanik</vt:lpstr>
      <vt:lpstr>Mechanik</vt:lpstr>
      <vt:lpstr>Mechanik</vt:lpstr>
      <vt:lpstr>Elektronik</vt:lpstr>
      <vt:lpstr>Elektronik</vt:lpstr>
      <vt:lpstr>Elektronik</vt:lpstr>
      <vt:lpstr>Elektronik</vt:lpstr>
      <vt:lpstr>Elektronik</vt:lpstr>
      <vt:lpstr>Elektronik</vt:lpstr>
      <vt:lpstr>Elektronik</vt:lpstr>
      <vt:lpstr>Informatik</vt:lpstr>
      <vt:lpstr>Informatik</vt:lpstr>
      <vt:lpstr>Informatik</vt:lpstr>
      <vt:lpstr>Informatik</vt:lpstr>
      <vt:lpstr>Informatik</vt:lpstr>
      <vt:lpstr>Informatik</vt:lpstr>
      <vt:lpstr>Informatik</vt:lpstr>
      <vt:lpstr>Informatik</vt:lpstr>
      <vt:lpstr>Wurden die Forderungen der Anforderungsliste erfüllt?</vt:lpstr>
      <vt:lpstr>Verbesserungs- und Optimierungsmöglichkeiten</vt:lpstr>
      <vt:lpstr>Vorführung</vt:lpstr>
      <vt:lpstr>PowerPoint-Präsentation</vt:lpstr>
      <vt:lpstr>Bündner-Power-RoBock</vt:lpstr>
      <vt:lpstr>Vorführung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Jung</dc:creator>
  <cp:lastModifiedBy>Michi Mettler</cp:lastModifiedBy>
  <cp:revision>233</cp:revision>
  <dcterms:created xsi:type="dcterms:W3CDTF">2017-04-03T16:16:17Z</dcterms:created>
  <dcterms:modified xsi:type="dcterms:W3CDTF">2017-06-28T11:28:35Z</dcterms:modified>
</cp:coreProperties>
</file>